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8"/>
  </p:notesMasterIdLst>
  <p:sldIdLst>
    <p:sldId id="264" r:id="rId5"/>
    <p:sldId id="260" r:id="rId6"/>
    <p:sldId id="296" r:id="rId7"/>
    <p:sldId id="295" r:id="rId8"/>
    <p:sldId id="275" r:id="rId9"/>
    <p:sldId id="271" r:id="rId10"/>
    <p:sldId id="289" r:id="rId11"/>
    <p:sldId id="280" r:id="rId12"/>
    <p:sldId id="290" r:id="rId13"/>
    <p:sldId id="272" r:id="rId14"/>
    <p:sldId id="274" r:id="rId15"/>
    <p:sldId id="276" r:id="rId16"/>
    <p:sldId id="282" r:id="rId17"/>
    <p:sldId id="287" r:id="rId18"/>
    <p:sldId id="281" r:id="rId19"/>
    <p:sldId id="291" r:id="rId20"/>
    <p:sldId id="285" r:id="rId21"/>
    <p:sldId id="293" r:id="rId22"/>
    <p:sldId id="286" r:id="rId23"/>
    <p:sldId id="261" r:id="rId24"/>
    <p:sldId id="263" r:id="rId25"/>
    <p:sldId id="292" r:id="rId26"/>
    <p:sldId id="27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005A"/>
    <a:srgbClr val="F659AC"/>
    <a:srgbClr val="7F7F7F"/>
    <a:srgbClr val="BFBFBF"/>
    <a:srgbClr val="CC0099"/>
    <a:srgbClr val="FBB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C5095F-598D-487A-9A9A-4D693D4FA506}" v="648" dt="2022-09-29T09:21:01.7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090" autoAdjust="0"/>
  </p:normalViewPr>
  <p:slideViewPr>
    <p:cSldViewPr snapToGrid="0" snapToObjects="1">
      <p:cViewPr>
        <p:scale>
          <a:sx n="300" d="100"/>
          <a:sy n="300" d="100"/>
        </p:scale>
        <p:origin x="-5232" y="-5892"/>
      </p:cViewPr>
      <p:guideLst/>
    </p:cSldViewPr>
  </p:slideViewPr>
  <p:notesTextViewPr>
    <p:cViewPr>
      <p:scale>
        <a:sx n="3" d="2"/>
        <a:sy n="3" d="2"/>
      </p:scale>
      <p:origin x="0" y="0"/>
    </p:cViewPr>
  </p:notesTextViewPr>
  <p:notesViewPr>
    <p:cSldViewPr snapToGrid="0" snapToObjects="1">
      <p:cViewPr varScale="1">
        <p:scale>
          <a:sx n="62" d="100"/>
          <a:sy n="62" d="100"/>
        </p:scale>
        <p:origin x="3226"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ent Grassian" userId="c9c27a00-4c50-4ba2-94ca-675ab2dd56c7" providerId="ADAL" clId="{CDC5095F-598D-487A-9A9A-4D693D4FA506}"/>
    <pc:docChg chg="undo custSel addSld delSld modSld sldOrd">
      <pc:chgData name="Trent Grassian" userId="c9c27a00-4c50-4ba2-94ca-675ab2dd56c7" providerId="ADAL" clId="{CDC5095F-598D-487A-9A9A-4D693D4FA506}" dt="2022-09-29T09:21:01.721" v="1256"/>
      <pc:docMkLst>
        <pc:docMk/>
      </pc:docMkLst>
      <pc:sldChg chg="modSp modAnim">
        <pc:chgData name="Trent Grassian" userId="c9c27a00-4c50-4ba2-94ca-675ab2dd56c7" providerId="ADAL" clId="{CDC5095F-598D-487A-9A9A-4D693D4FA506}" dt="2022-09-29T09:06:25.374" v="1084" actId="20577"/>
        <pc:sldMkLst>
          <pc:docMk/>
          <pc:sldMk cId="1042998455" sldId="260"/>
        </pc:sldMkLst>
        <pc:spChg chg="mod">
          <ac:chgData name="Trent Grassian" userId="c9c27a00-4c50-4ba2-94ca-675ab2dd56c7" providerId="ADAL" clId="{CDC5095F-598D-487A-9A9A-4D693D4FA506}" dt="2022-09-29T09:06:25.374" v="1084" actId="20577"/>
          <ac:spMkLst>
            <pc:docMk/>
            <pc:sldMk cId="1042998455" sldId="260"/>
            <ac:spMk id="3" creationId="{874F06A6-B907-5647-ACCA-5EE8076ED3D9}"/>
          </ac:spMkLst>
        </pc:spChg>
      </pc:sldChg>
      <pc:sldChg chg="del">
        <pc:chgData name="Trent Grassian" userId="c9c27a00-4c50-4ba2-94ca-675ab2dd56c7" providerId="ADAL" clId="{CDC5095F-598D-487A-9A9A-4D693D4FA506}" dt="2022-09-29T08:24:50.688" v="505" actId="47"/>
        <pc:sldMkLst>
          <pc:docMk/>
          <pc:sldMk cId="3006791978" sldId="262"/>
        </pc:sldMkLst>
      </pc:sldChg>
      <pc:sldChg chg="addSp modSp mod ord modAnim modNotesTx">
        <pc:chgData name="Trent Grassian" userId="c9c27a00-4c50-4ba2-94ca-675ab2dd56c7" providerId="ADAL" clId="{CDC5095F-598D-487A-9A9A-4D693D4FA506}" dt="2022-09-28T13:20:20.399" v="275"/>
        <pc:sldMkLst>
          <pc:docMk/>
          <pc:sldMk cId="2500521743" sldId="270"/>
        </pc:sldMkLst>
        <pc:spChg chg="mod">
          <ac:chgData name="Trent Grassian" userId="c9c27a00-4c50-4ba2-94ca-675ab2dd56c7" providerId="ADAL" clId="{CDC5095F-598D-487A-9A9A-4D693D4FA506}" dt="2022-09-28T09:11:25.582" v="3" actId="20577"/>
          <ac:spMkLst>
            <pc:docMk/>
            <pc:sldMk cId="2500521743" sldId="270"/>
            <ac:spMk id="2" creationId="{9CBAE85F-C4F6-5B4A-B5AD-5A6CA815CF62}"/>
          </ac:spMkLst>
        </pc:spChg>
        <pc:cxnChg chg="add mod">
          <ac:chgData name="Trent Grassian" userId="c9c27a00-4c50-4ba2-94ca-675ab2dd56c7" providerId="ADAL" clId="{CDC5095F-598D-487A-9A9A-4D693D4FA506}" dt="2022-09-28T09:13:48.363" v="14" actId="1076"/>
          <ac:cxnSpMkLst>
            <pc:docMk/>
            <pc:sldMk cId="2500521743" sldId="270"/>
            <ac:cxnSpMk id="4" creationId="{163735A0-3A96-B661-EA82-AF54E916EB9D}"/>
          </ac:cxnSpMkLst>
        </pc:cxnChg>
        <pc:cxnChg chg="add mod">
          <ac:chgData name="Trent Grassian" userId="c9c27a00-4c50-4ba2-94ca-675ab2dd56c7" providerId="ADAL" clId="{CDC5095F-598D-487A-9A9A-4D693D4FA506}" dt="2022-09-28T09:13:52.986" v="16" actId="1076"/>
          <ac:cxnSpMkLst>
            <pc:docMk/>
            <pc:sldMk cId="2500521743" sldId="270"/>
            <ac:cxnSpMk id="7" creationId="{CAFD3D30-9A63-8DC1-61CF-2F769CDE16D7}"/>
          </ac:cxnSpMkLst>
        </pc:cxnChg>
        <pc:cxnChg chg="add mod">
          <ac:chgData name="Trent Grassian" userId="c9c27a00-4c50-4ba2-94ca-675ab2dd56c7" providerId="ADAL" clId="{CDC5095F-598D-487A-9A9A-4D693D4FA506}" dt="2022-09-28T09:14:01.980" v="18" actId="1076"/>
          <ac:cxnSpMkLst>
            <pc:docMk/>
            <pc:sldMk cId="2500521743" sldId="270"/>
            <ac:cxnSpMk id="8" creationId="{D0F82031-23DE-D088-17EC-A4E8CCB30C31}"/>
          </ac:cxnSpMkLst>
        </pc:cxnChg>
        <pc:cxnChg chg="add mod">
          <ac:chgData name="Trent Grassian" userId="c9c27a00-4c50-4ba2-94ca-675ab2dd56c7" providerId="ADAL" clId="{CDC5095F-598D-487A-9A9A-4D693D4FA506}" dt="2022-09-28T09:14:07.562" v="20" actId="1076"/>
          <ac:cxnSpMkLst>
            <pc:docMk/>
            <pc:sldMk cId="2500521743" sldId="270"/>
            <ac:cxnSpMk id="9" creationId="{784CCD4D-E56E-458B-29D9-FA5A89F10176}"/>
          </ac:cxnSpMkLst>
        </pc:cxnChg>
      </pc:sldChg>
      <pc:sldChg chg="addSp modSp mod ord modAnim">
        <pc:chgData name="Trent Grassian" userId="c9c27a00-4c50-4ba2-94ca-675ab2dd56c7" providerId="ADAL" clId="{CDC5095F-598D-487A-9A9A-4D693D4FA506}" dt="2022-09-29T09:11:34.393" v="1153"/>
        <pc:sldMkLst>
          <pc:docMk/>
          <pc:sldMk cId="1487500345" sldId="272"/>
        </pc:sldMkLst>
        <pc:spChg chg="mod">
          <ac:chgData name="Trent Grassian" userId="c9c27a00-4c50-4ba2-94ca-675ab2dd56c7" providerId="ADAL" clId="{CDC5095F-598D-487A-9A9A-4D693D4FA506}" dt="2022-09-29T09:06:43.418" v="1089" actId="20577"/>
          <ac:spMkLst>
            <pc:docMk/>
            <pc:sldMk cId="1487500345" sldId="272"/>
            <ac:spMk id="2" creationId="{9CBAE85F-C4F6-5B4A-B5AD-5A6CA815CF62}"/>
          </ac:spMkLst>
        </pc:spChg>
        <pc:spChg chg="add mod">
          <ac:chgData name="Trent Grassian" userId="c9c27a00-4c50-4ba2-94ca-675ab2dd56c7" providerId="ADAL" clId="{CDC5095F-598D-487A-9A9A-4D693D4FA506}" dt="2022-09-29T09:07:56.468" v="1107" actId="1582"/>
          <ac:spMkLst>
            <pc:docMk/>
            <pc:sldMk cId="1487500345" sldId="272"/>
            <ac:spMk id="3" creationId="{3992F642-BD78-F979-8975-DDCC2E29CD92}"/>
          </ac:spMkLst>
        </pc:spChg>
        <pc:spChg chg="add mod">
          <ac:chgData name="Trent Grassian" userId="c9c27a00-4c50-4ba2-94ca-675ab2dd56c7" providerId="ADAL" clId="{CDC5095F-598D-487A-9A9A-4D693D4FA506}" dt="2022-09-29T09:09:20.585" v="1130" actId="1037"/>
          <ac:spMkLst>
            <pc:docMk/>
            <pc:sldMk cId="1487500345" sldId="272"/>
            <ac:spMk id="4" creationId="{949E02B9-284A-1276-7630-249965D3C5FE}"/>
          </ac:spMkLst>
        </pc:spChg>
        <pc:spChg chg="add mod">
          <ac:chgData name="Trent Grassian" userId="c9c27a00-4c50-4ba2-94ca-675ab2dd56c7" providerId="ADAL" clId="{CDC5095F-598D-487A-9A9A-4D693D4FA506}" dt="2022-09-29T09:09:23.714" v="1131" actId="1037"/>
          <ac:spMkLst>
            <pc:docMk/>
            <pc:sldMk cId="1487500345" sldId="272"/>
            <ac:spMk id="5" creationId="{39596007-149F-9FC4-3C42-4D03104D6A32}"/>
          </ac:spMkLst>
        </pc:spChg>
        <pc:spChg chg="add mod">
          <ac:chgData name="Trent Grassian" userId="c9c27a00-4c50-4ba2-94ca-675ab2dd56c7" providerId="ADAL" clId="{CDC5095F-598D-487A-9A9A-4D693D4FA506}" dt="2022-09-29T09:09:54.903" v="1141" actId="1582"/>
          <ac:spMkLst>
            <pc:docMk/>
            <pc:sldMk cId="1487500345" sldId="272"/>
            <ac:spMk id="6" creationId="{4FFC670C-FBDF-AB1A-FF40-E67453E1D763}"/>
          </ac:spMkLst>
        </pc:spChg>
        <pc:spChg chg="add mod">
          <ac:chgData name="Trent Grassian" userId="c9c27a00-4c50-4ba2-94ca-675ab2dd56c7" providerId="ADAL" clId="{CDC5095F-598D-487A-9A9A-4D693D4FA506}" dt="2022-09-29T09:10:10.360" v="1145" actId="14100"/>
          <ac:spMkLst>
            <pc:docMk/>
            <pc:sldMk cId="1487500345" sldId="272"/>
            <ac:spMk id="8" creationId="{DEBAFEA6-B893-9B80-AF98-6D18E0939854}"/>
          </ac:spMkLst>
        </pc:spChg>
        <pc:spChg chg="add mod">
          <ac:chgData name="Trent Grassian" userId="c9c27a00-4c50-4ba2-94ca-675ab2dd56c7" providerId="ADAL" clId="{CDC5095F-598D-487A-9A9A-4D693D4FA506}" dt="2022-09-29T09:11:28.813" v="1152" actId="1038"/>
          <ac:spMkLst>
            <pc:docMk/>
            <pc:sldMk cId="1487500345" sldId="272"/>
            <ac:spMk id="9" creationId="{FCC32751-53E3-87A0-3B64-2D6F48631802}"/>
          </ac:spMkLst>
        </pc:spChg>
        <pc:picChg chg="ord">
          <ac:chgData name="Trent Grassian" userId="c9c27a00-4c50-4ba2-94ca-675ab2dd56c7" providerId="ADAL" clId="{CDC5095F-598D-487A-9A9A-4D693D4FA506}" dt="2022-09-29T09:08:14.344" v="1109" actId="167"/>
          <ac:picMkLst>
            <pc:docMk/>
            <pc:sldMk cId="1487500345" sldId="272"/>
            <ac:picMk id="7" creationId="{37A4D04D-3668-A8F4-C0A2-3AB0E2D2B3B0}"/>
          </ac:picMkLst>
        </pc:picChg>
      </pc:sldChg>
      <pc:sldChg chg="addSp modSp mod ord modAnim">
        <pc:chgData name="Trent Grassian" userId="c9c27a00-4c50-4ba2-94ca-675ab2dd56c7" providerId="ADAL" clId="{CDC5095F-598D-487A-9A9A-4D693D4FA506}" dt="2022-09-29T09:21:01.721" v="1256"/>
        <pc:sldMkLst>
          <pc:docMk/>
          <pc:sldMk cId="3994354880" sldId="274"/>
        </pc:sldMkLst>
        <pc:spChg chg="mod">
          <ac:chgData name="Trent Grassian" userId="c9c27a00-4c50-4ba2-94ca-675ab2dd56c7" providerId="ADAL" clId="{CDC5095F-598D-487A-9A9A-4D693D4FA506}" dt="2022-09-29T09:16:30.910" v="1234" actId="6549"/>
          <ac:spMkLst>
            <pc:docMk/>
            <pc:sldMk cId="3994354880" sldId="274"/>
            <ac:spMk id="2" creationId="{9CBAE85F-C4F6-5B4A-B5AD-5A6CA815CF62}"/>
          </ac:spMkLst>
        </pc:spChg>
        <pc:spChg chg="add mod">
          <ac:chgData name="Trent Grassian" userId="c9c27a00-4c50-4ba2-94ca-675ab2dd56c7" providerId="ADAL" clId="{CDC5095F-598D-487A-9A9A-4D693D4FA506}" dt="2022-09-29T09:12:07.365" v="1164" actId="1037"/>
          <ac:spMkLst>
            <pc:docMk/>
            <pc:sldMk cId="3994354880" sldId="274"/>
            <ac:spMk id="3" creationId="{914C7C43-0400-CE0A-297A-F90DD39931D4}"/>
          </ac:spMkLst>
        </pc:spChg>
        <pc:spChg chg="add mod">
          <ac:chgData name="Trent Grassian" userId="c9c27a00-4c50-4ba2-94ca-675ab2dd56c7" providerId="ADAL" clId="{CDC5095F-598D-487A-9A9A-4D693D4FA506}" dt="2022-09-29T09:13:21.243" v="1188" actId="1035"/>
          <ac:spMkLst>
            <pc:docMk/>
            <pc:sldMk cId="3994354880" sldId="274"/>
            <ac:spMk id="4" creationId="{5801657B-4A70-02F1-006B-9E216265C2D9}"/>
          </ac:spMkLst>
        </pc:spChg>
        <pc:spChg chg="add mod">
          <ac:chgData name="Trent Grassian" userId="c9c27a00-4c50-4ba2-94ca-675ab2dd56c7" providerId="ADAL" clId="{CDC5095F-598D-487A-9A9A-4D693D4FA506}" dt="2022-09-29T09:12:19.773" v="1167" actId="14100"/>
          <ac:spMkLst>
            <pc:docMk/>
            <pc:sldMk cId="3994354880" sldId="274"/>
            <ac:spMk id="6" creationId="{AD6D6537-75BB-2536-ED58-0630D6ED197B}"/>
          </ac:spMkLst>
        </pc:spChg>
        <pc:spChg chg="add mod">
          <ac:chgData name="Trent Grassian" userId="c9c27a00-4c50-4ba2-94ca-675ab2dd56c7" providerId="ADAL" clId="{CDC5095F-598D-487A-9A9A-4D693D4FA506}" dt="2022-09-29T09:19:54.995" v="1246" actId="1582"/>
          <ac:spMkLst>
            <pc:docMk/>
            <pc:sldMk cId="3994354880" sldId="274"/>
            <ac:spMk id="7" creationId="{4CAE06E1-31BD-F997-C802-FC8883CFDBA4}"/>
          </ac:spMkLst>
        </pc:spChg>
        <pc:spChg chg="add mod">
          <ac:chgData name="Trent Grassian" userId="c9c27a00-4c50-4ba2-94ca-675ab2dd56c7" providerId="ADAL" clId="{CDC5095F-598D-487A-9A9A-4D693D4FA506}" dt="2022-09-29T09:15:45.429" v="1232" actId="1036"/>
          <ac:spMkLst>
            <pc:docMk/>
            <pc:sldMk cId="3994354880" sldId="274"/>
            <ac:spMk id="8" creationId="{A410B3BD-39CE-1C67-2A65-19A8907795FA}"/>
          </ac:spMkLst>
        </pc:spChg>
        <pc:spChg chg="add mod">
          <ac:chgData name="Trent Grassian" userId="c9c27a00-4c50-4ba2-94ca-675ab2dd56c7" providerId="ADAL" clId="{CDC5095F-598D-487A-9A9A-4D693D4FA506}" dt="2022-09-29T09:14:14.329" v="1195" actId="14100"/>
          <ac:spMkLst>
            <pc:docMk/>
            <pc:sldMk cId="3994354880" sldId="274"/>
            <ac:spMk id="9" creationId="{5463CE64-F6C6-9C43-670D-42A25BFF6E52}"/>
          </ac:spMkLst>
        </pc:spChg>
        <pc:spChg chg="add mod">
          <ac:chgData name="Trent Grassian" userId="c9c27a00-4c50-4ba2-94ca-675ab2dd56c7" providerId="ADAL" clId="{CDC5095F-598D-487A-9A9A-4D693D4FA506}" dt="2022-09-29T09:14:35.082" v="1208" actId="1038"/>
          <ac:spMkLst>
            <pc:docMk/>
            <pc:sldMk cId="3994354880" sldId="274"/>
            <ac:spMk id="11" creationId="{A8C8123A-A691-F7C6-C9E1-0E4A133E1B3E}"/>
          </ac:spMkLst>
        </pc:spChg>
        <pc:spChg chg="add mod">
          <ac:chgData name="Trent Grassian" userId="c9c27a00-4c50-4ba2-94ca-675ab2dd56c7" providerId="ADAL" clId="{CDC5095F-598D-487A-9A9A-4D693D4FA506}" dt="2022-09-29T09:20:02.360" v="1247" actId="1582"/>
          <ac:spMkLst>
            <pc:docMk/>
            <pc:sldMk cId="3994354880" sldId="274"/>
            <ac:spMk id="12" creationId="{7C8C7377-A946-586D-627F-2AAAA4CB0989}"/>
          </ac:spMkLst>
        </pc:spChg>
        <pc:spChg chg="add mod">
          <ac:chgData name="Trent Grassian" userId="c9c27a00-4c50-4ba2-94ca-675ab2dd56c7" providerId="ADAL" clId="{CDC5095F-598D-487A-9A9A-4D693D4FA506}" dt="2022-09-29T09:20:57.174" v="1254" actId="1076"/>
          <ac:spMkLst>
            <pc:docMk/>
            <pc:sldMk cId="3994354880" sldId="274"/>
            <ac:spMk id="13" creationId="{CC9AE021-78D9-A124-5D8D-A1239946E926}"/>
          </ac:spMkLst>
        </pc:spChg>
        <pc:picChg chg="mod">
          <ac:chgData name="Trent Grassian" userId="c9c27a00-4c50-4ba2-94ca-675ab2dd56c7" providerId="ADAL" clId="{CDC5095F-598D-487A-9A9A-4D693D4FA506}" dt="2022-09-29T09:14:23.388" v="1198" actId="1076"/>
          <ac:picMkLst>
            <pc:docMk/>
            <pc:sldMk cId="3994354880" sldId="274"/>
            <ac:picMk id="5" creationId="{1D0C023B-C62B-6827-A09C-B2A90E4E7028}"/>
          </ac:picMkLst>
        </pc:picChg>
      </pc:sldChg>
      <pc:sldChg chg="modSp mod">
        <pc:chgData name="Trent Grassian" userId="c9c27a00-4c50-4ba2-94ca-675ab2dd56c7" providerId="ADAL" clId="{CDC5095F-598D-487A-9A9A-4D693D4FA506}" dt="2022-09-29T09:06:52.324" v="1094" actId="20577"/>
        <pc:sldMkLst>
          <pc:docMk/>
          <pc:sldMk cId="3443522963" sldId="276"/>
        </pc:sldMkLst>
        <pc:spChg chg="mod">
          <ac:chgData name="Trent Grassian" userId="c9c27a00-4c50-4ba2-94ca-675ab2dd56c7" providerId="ADAL" clId="{CDC5095F-598D-487A-9A9A-4D693D4FA506}" dt="2022-09-29T09:06:52.324" v="1094" actId="20577"/>
          <ac:spMkLst>
            <pc:docMk/>
            <pc:sldMk cId="3443522963" sldId="276"/>
            <ac:spMk id="2" creationId="{9CBAE85F-C4F6-5B4A-B5AD-5A6CA815CF62}"/>
          </ac:spMkLst>
        </pc:spChg>
      </pc:sldChg>
      <pc:sldChg chg="modSp mod modAnim modNotesTx">
        <pc:chgData name="Trent Grassian" userId="c9c27a00-4c50-4ba2-94ca-675ab2dd56c7" providerId="ADAL" clId="{CDC5095F-598D-487A-9A9A-4D693D4FA506}" dt="2022-09-29T09:05:33.329" v="1058"/>
        <pc:sldMkLst>
          <pc:docMk/>
          <pc:sldMk cId="1486659088" sldId="280"/>
        </pc:sldMkLst>
        <pc:spChg chg="mod">
          <ac:chgData name="Trent Grassian" userId="c9c27a00-4c50-4ba2-94ca-675ab2dd56c7" providerId="ADAL" clId="{CDC5095F-598D-487A-9A9A-4D693D4FA506}" dt="2022-09-29T09:05:25.397" v="1055" actId="14100"/>
          <ac:spMkLst>
            <pc:docMk/>
            <pc:sldMk cId="1486659088" sldId="280"/>
            <ac:spMk id="11" creationId="{B251FE71-2BCF-8D6B-0807-CF0571CEB7A6}"/>
          </ac:spMkLst>
        </pc:spChg>
        <pc:spChg chg="mod">
          <ac:chgData name="Trent Grassian" userId="c9c27a00-4c50-4ba2-94ca-675ab2dd56c7" providerId="ADAL" clId="{CDC5095F-598D-487A-9A9A-4D693D4FA506}" dt="2022-09-28T13:08:50.076" v="49" actId="14100"/>
          <ac:spMkLst>
            <pc:docMk/>
            <pc:sldMk cId="1486659088" sldId="280"/>
            <ac:spMk id="20" creationId="{03C3564B-3628-5D71-CF9D-11420111E17E}"/>
          </ac:spMkLst>
        </pc:spChg>
      </pc:sldChg>
      <pc:sldChg chg="modSp mod">
        <pc:chgData name="Trent Grassian" userId="c9c27a00-4c50-4ba2-94ca-675ab2dd56c7" providerId="ADAL" clId="{CDC5095F-598D-487A-9A9A-4D693D4FA506}" dt="2022-09-29T09:07:05.172" v="1099" actId="20577"/>
        <pc:sldMkLst>
          <pc:docMk/>
          <pc:sldMk cId="277486688" sldId="281"/>
        </pc:sldMkLst>
        <pc:spChg chg="mod">
          <ac:chgData name="Trent Grassian" userId="c9c27a00-4c50-4ba2-94ca-675ab2dd56c7" providerId="ADAL" clId="{CDC5095F-598D-487A-9A9A-4D693D4FA506}" dt="2022-09-29T09:07:05.172" v="1099" actId="20577"/>
          <ac:spMkLst>
            <pc:docMk/>
            <pc:sldMk cId="277486688" sldId="281"/>
            <ac:spMk id="2" creationId="{9CBAE85F-C4F6-5B4A-B5AD-5A6CA815CF62}"/>
          </ac:spMkLst>
        </pc:spChg>
      </pc:sldChg>
      <pc:sldChg chg="modSp mod modAnim">
        <pc:chgData name="Trent Grassian" userId="c9c27a00-4c50-4ba2-94ca-675ab2dd56c7" providerId="ADAL" clId="{CDC5095F-598D-487A-9A9A-4D693D4FA506}" dt="2022-09-29T09:06:55.947" v="1096" actId="20577"/>
        <pc:sldMkLst>
          <pc:docMk/>
          <pc:sldMk cId="3918233944" sldId="282"/>
        </pc:sldMkLst>
        <pc:spChg chg="mod">
          <ac:chgData name="Trent Grassian" userId="c9c27a00-4c50-4ba2-94ca-675ab2dd56c7" providerId="ADAL" clId="{CDC5095F-598D-487A-9A9A-4D693D4FA506}" dt="2022-09-29T09:06:55.947" v="1096" actId="20577"/>
          <ac:spMkLst>
            <pc:docMk/>
            <pc:sldMk cId="3918233944" sldId="282"/>
            <ac:spMk id="2" creationId="{9CBAE85F-C4F6-5B4A-B5AD-5A6CA815CF62}"/>
          </ac:spMkLst>
        </pc:spChg>
        <pc:spChg chg="mod">
          <ac:chgData name="Trent Grassian" userId="c9c27a00-4c50-4ba2-94ca-675ab2dd56c7" providerId="ADAL" clId="{CDC5095F-598D-487A-9A9A-4D693D4FA506}" dt="2022-09-28T13:10:49.294" v="265" actId="20577"/>
          <ac:spMkLst>
            <pc:docMk/>
            <pc:sldMk cId="3918233944" sldId="282"/>
            <ac:spMk id="12" creationId="{1F7A47EF-4E97-DABA-4557-943B1AF87187}"/>
          </ac:spMkLst>
        </pc:spChg>
      </pc:sldChg>
      <pc:sldChg chg="modSp mod modAnim">
        <pc:chgData name="Trent Grassian" userId="c9c27a00-4c50-4ba2-94ca-675ab2dd56c7" providerId="ADAL" clId="{CDC5095F-598D-487A-9A9A-4D693D4FA506}" dt="2022-09-29T09:07:13.306" v="1101" actId="20577"/>
        <pc:sldMkLst>
          <pc:docMk/>
          <pc:sldMk cId="1245226059" sldId="285"/>
        </pc:sldMkLst>
        <pc:spChg chg="mod">
          <ac:chgData name="Trent Grassian" userId="c9c27a00-4c50-4ba2-94ca-675ab2dd56c7" providerId="ADAL" clId="{CDC5095F-598D-487A-9A9A-4D693D4FA506}" dt="2022-09-29T09:07:13.306" v="1101" actId="20577"/>
          <ac:spMkLst>
            <pc:docMk/>
            <pc:sldMk cId="1245226059" sldId="285"/>
            <ac:spMk id="2" creationId="{9CBAE85F-C4F6-5B4A-B5AD-5A6CA815CF62}"/>
          </ac:spMkLst>
        </pc:spChg>
      </pc:sldChg>
      <pc:sldChg chg="addSp modSp mod modAnim">
        <pc:chgData name="Trent Grassian" userId="c9c27a00-4c50-4ba2-94ca-675ab2dd56c7" providerId="ADAL" clId="{CDC5095F-598D-487A-9A9A-4D693D4FA506}" dt="2022-09-29T09:06:59.106" v="1097" actId="20577"/>
        <pc:sldMkLst>
          <pc:docMk/>
          <pc:sldMk cId="4150323875" sldId="287"/>
        </pc:sldMkLst>
        <pc:spChg chg="mod">
          <ac:chgData name="Trent Grassian" userId="c9c27a00-4c50-4ba2-94ca-675ab2dd56c7" providerId="ADAL" clId="{CDC5095F-598D-487A-9A9A-4D693D4FA506}" dt="2022-09-29T09:06:59.106" v="1097" actId="20577"/>
          <ac:spMkLst>
            <pc:docMk/>
            <pc:sldMk cId="4150323875" sldId="287"/>
            <ac:spMk id="2" creationId="{9CBAE85F-C4F6-5B4A-B5AD-5A6CA815CF62}"/>
          </ac:spMkLst>
        </pc:spChg>
        <pc:spChg chg="add mod">
          <ac:chgData name="Trent Grassian" userId="c9c27a00-4c50-4ba2-94ca-675ab2dd56c7" providerId="ADAL" clId="{CDC5095F-598D-487A-9A9A-4D693D4FA506}" dt="2022-09-29T09:04:42.945" v="1045" actId="14100"/>
          <ac:spMkLst>
            <pc:docMk/>
            <pc:sldMk cId="4150323875" sldId="287"/>
            <ac:spMk id="4" creationId="{E6F8B08A-C9F2-71D4-F55E-A70D96998DCA}"/>
          </ac:spMkLst>
        </pc:spChg>
        <pc:spChg chg="mod">
          <ac:chgData name="Trent Grassian" userId="c9c27a00-4c50-4ba2-94ca-675ab2dd56c7" providerId="ADAL" clId="{CDC5095F-598D-487A-9A9A-4D693D4FA506}" dt="2022-09-29T09:04:54.244" v="1048" actId="14100"/>
          <ac:spMkLst>
            <pc:docMk/>
            <pc:sldMk cId="4150323875" sldId="287"/>
            <ac:spMk id="15" creationId="{A5A5341A-5C26-FBCB-2DB7-122998DE6E84}"/>
          </ac:spMkLst>
        </pc:spChg>
        <pc:picChg chg="add mod">
          <ac:chgData name="Trent Grassian" userId="c9c27a00-4c50-4ba2-94ca-675ab2dd56c7" providerId="ADAL" clId="{CDC5095F-598D-487A-9A9A-4D693D4FA506}" dt="2022-09-29T09:04:40.313" v="1044" actId="1076"/>
          <ac:picMkLst>
            <pc:docMk/>
            <pc:sldMk cId="4150323875" sldId="287"/>
            <ac:picMk id="3" creationId="{DAEAAB4E-843C-26BC-C65C-8E3BF7220223}"/>
          </ac:picMkLst>
        </pc:picChg>
        <pc:picChg chg="mod">
          <ac:chgData name="Trent Grassian" userId="c9c27a00-4c50-4ba2-94ca-675ab2dd56c7" providerId="ADAL" clId="{CDC5095F-598D-487A-9A9A-4D693D4FA506}" dt="2022-09-29T09:04:25.401" v="1041" actId="1076"/>
          <ac:picMkLst>
            <pc:docMk/>
            <pc:sldMk cId="4150323875" sldId="287"/>
            <ac:picMk id="14" creationId="{0D3C17CD-BCC9-6A71-E06B-8E016CF239DA}"/>
          </ac:picMkLst>
        </pc:picChg>
      </pc:sldChg>
      <pc:sldChg chg="modSp mod modAnim">
        <pc:chgData name="Trent Grassian" userId="c9c27a00-4c50-4ba2-94ca-675ab2dd56c7" providerId="ADAL" clId="{CDC5095F-598D-487A-9A9A-4D693D4FA506}" dt="2022-09-29T09:17:18.433" v="1237"/>
        <pc:sldMkLst>
          <pc:docMk/>
          <pc:sldMk cId="3251772929" sldId="290"/>
        </pc:sldMkLst>
        <pc:spChg chg="mod">
          <ac:chgData name="Trent Grassian" userId="c9c27a00-4c50-4ba2-94ca-675ab2dd56c7" providerId="ADAL" clId="{CDC5095F-598D-487A-9A9A-4D693D4FA506}" dt="2022-09-28T13:09:12.508" v="50" actId="14100"/>
          <ac:spMkLst>
            <pc:docMk/>
            <pc:sldMk cId="3251772929" sldId="290"/>
            <ac:spMk id="14" creationId="{C5F895B4-E111-7913-44C4-A65BA655F0F7}"/>
          </ac:spMkLst>
        </pc:spChg>
        <pc:spChg chg="mod">
          <ac:chgData name="Trent Grassian" userId="c9c27a00-4c50-4ba2-94ca-675ab2dd56c7" providerId="ADAL" clId="{CDC5095F-598D-487A-9A9A-4D693D4FA506}" dt="2022-09-29T09:05:11.806" v="1051" actId="255"/>
          <ac:spMkLst>
            <pc:docMk/>
            <pc:sldMk cId="3251772929" sldId="290"/>
            <ac:spMk id="25" creationId="{4C27658A-646D-78F0-A083-30D9DB869486}"/>
          </ac:spMkLst>
        </pc:spChg>
      </pc:sldChg>
      <pc:sldChg chg="modSp mod">
        <pc:chgData name="Trent Grassian" userId="c9c27a00-4c50-4ba2-94ca-675ab2dd56c7" providerId="ADAL" clId="{CDC5095F-598D-487A-9A9A-4D693D4FA506}" dt="2022-09-29T09:07:08.972" v="1100" actId="20577"/>
        <pc:sldMkLst>
          <pc:docMk/>
          <pc:sldMk cId="3093920586" sldId="291"/>
        </pc:sldMkLst>
        <pc:spChg chg="mod">
          <ac:chgData name="Trent Grassian" userId="c9c27a00-4c50-4ba2-94ca-675ab2dd56c7" providerId="ADAL" clId="{CDC5095F-598D-487A-9A9A-4D693D4FA506}" dt="2022-09-29T09:07:08.972" v="1100" actId="20577"/>
          <ac:spMkLst>
            <pc:docMk/>
            <pc:sldMk cId="3093920586" sldId="291"/>
            <ac:spMk id="2" creationId="{9CBAE85F-C4F6-5B4A-B5AD-5A6CA815CF62}"/>
          </ac:spMkLst>
        </pc:spChg>
      </pc:sldChg>
      <pc:sldChg chg="addSp delSp modSp add del mod delAnim modAnim modNotesTx">
        <pc:chgData name="Trent Grassian" userId="c9c27a00-4c50-4ba2-94ca-675ab2dd56c7" providerId="ADAL" clId="{CDC5095F-598D-487A-9A9A-4D693D4FA506}" dt="2022-09-29T09:07:17.867" v="1103" actId="20577"/>
        <pc:sldMkLst>
          <pc:docMk/>
          <pc:sldMk cId="3749064445" sldId="293"/>
        </pc:sldMkLst>
        <pc:spChg chg="mod">
          <ac:chgData name="Trent Grassian" userId="c9c27a00-4c50-4ba2-94ca-675ab2dd56c7" providerId="ADAL" clId="{CDC5095F-598D-487A-9A9A-4D693D4FA506}" dt="2022-09-29T09:07:17.867" v="1103" actId="20577"/>
          <ac:spMkLst>
            <pc:docMk/>
            <pc:sldMk cId="3749064445" sldId="293"/>
            <ac:spMk id="2" creationId="{9CBAE85F-C4F6-5B4A-B5AD-5A6CA815CF62}"/>
          </ac:spMkLst>
        </pc:spChg>
        <pc:spChg chg="add mod">
          <ac:chgData name="Trent Grassian" userId="c9c27a00-4c50-4ba2-94ca-675ab2dd56c7" providerId="ADAL" clId="{CDC5095F-598D-487A-9A9A-4D693D4FA506}" dt="2022-09-29T08:22:21.180" v="499" actId="20577"/>
          <ac:spMkLst>
            <pc:docMk/>
            <pc:sldMk cId="3749064445" sldId="293"/>
            <ac:spMk id="3" creationId="{34C54030-04EB-3425-B2BA-46C44AAA0B2E}"/>
          </ac:spMkLst>
        </pc:spChg>
        <pc:graphicFrameChg chg="del">
          <ac:chgData name="Trent Grassian" userId="c9c27a00-4c50-4ba2-94ca-675ab2dd56c7" providerId="ADAL" clId="{CDC5095F-598D-487A-9A9A-4D693D4FA506}" dt="2022-09-29T08:17:46.920" v="281" actId="478"/>
          <ac:graphicFrameMkLst>
            <pc:docMk/>
            <pc:sldMk cId="3749064445" sldId="293"/>
            <ac:graphicFrameMk id="4" creationId="{BCD0311B-A934-011D-17F1-96FA6A4D17A7}"/>
          </ac:graphicFrameMkLst>
        </pc:graphicFrameChg>
      </pc:sldChg>
      <pc:sldChg chg="del ord modNotesTx">
        <pc:chgData name="Trent Grassian" userId="c9c27a00-4c50-4ba2-94ca-675ab2dd56c7" providerId="ADAL" clId="{CDC5095F-598D-487A-9A9A-4D693D4FA506}" dt="2022-09-28T13:11:54.331" v="271" actId="2696"/>
        <pc:sldMkLst>
          <pc:docMk/>
          <pc:sldMk cId="2647256895" sldId="294"/>
        </pc:sldMkLst>
      </pc:sldChg>
      <pc:sldChg chg="addSp delSp modSp new del">
        <pc:chgData name="Trent Grassian" userId="c9c27a00-4c50-4ba2-94ca-675ab2dd56c7" providerId="ADAL" clId="{CDC5095F-598D-487A-9A9A-4D693D4FA506}" dt="2022-09-29T08:24:57.056" v="508" actId="2696"/>
        <pc:sldMkLst>
          <pc:docMk/>
          <pc:sldMk cId="3832762284" sldId="294"/>
        </pc:sldMkLst>
        <pc:spChg chg="add del mod">
          <ac:chgData name="Trent Grassian" userId="c9c27a00-4c50-4ba2-94ca-675ab2dd56c7" providerId="ADAL" clId="{CDC5095F-598D-487A-9A9A-4D693D4FA506}" dt="2022-09-29T08:24:54.923" v="507"/>
          <ac:spMkLst>
            <pc:docMk/>
            <pc:sldMk cId="3832762284" sldId="294"/>
            <ac:spMk id="4" creationId="{CA3A097D-E7EB-B6FB-7C2E-09546AA73155}"/>
          </ac:spMkLst>
        </pc:spChg>
      </pc:sldChg>
      <pc:sldChg chg="add">
        <pc:chgData name="Trent Grassian" userId="c9c27a00-4c50-4ba2-94ca-675ab2dd56c7" providerId="ADAL" clId="{CDC5095F-598D-487A-9A9A-4D693D4FA506}" dt="2022-09-29T08:24:47.903" v="504" actId="2890"/>
        <pc:sldMkLst>
          <pc:docMk/>
          <pc:sldMk cId="3178727679" sldId="295"/>
        </pc:sldMkLst>
      </pc:sldChg>
      <pc:sldChg chg="addSp delSp modSp add mod delAnim modAnim modNotesTx">
        <pc:chgData name="Trent Grassian" userId="c9c27a00-4c50-4ba2-94ca-675ab2dd56c7" providerId="ADAL" clId="{CDC5095F-598D-487A-9A9A-4D693D4FA506}" dt="2022-09-29T08:31:10.235" v="1034" actId="20577"/>
        <pc:sldMkLst>
          <pc:docMk/>
          <pc:sldMk cId="251346402" sldId="296"/>
        </pc:sldMkLst>
        <pc:spChg chg="del">
          <ac:chgData name="Trent Grassian" userId="c9c27a00-4c50-4ba2-94ca-675ab2dd56c7" providerId="ADAL" clId="{CDC5095F-598D-487A-9A9A-4D693D4FA506}" dt="2022-09-29T08:25:03.366" v="510" actId="478"/>
          <ac:spMkLst>
            <pc:docMk/>
            <pc:sldMk cId="251346402" sldId="296"/>
            <ac:spMk id="3" creationId="{874F06A6-B907-5647-ACCA-5EE8076ED3D9}"/>
          </ac:spMkLst>
        </pc:spChg>
        <pc:spChg chg="add mod">
          <ac:chgData name="Trent Grassian" userId="c9c27a00-4c50-4ba2-94ca-675ab2dd56c7" providerId="ADAL" clId="{CDC5095F-598D-487A-9A9A-4D693D4FA506}" dt="2022-09-29T08:30:31.526" v="834" actId="113"/>
          <ac:spMkLst>
            <pc:docMk/>
            <pc:sldMk cId="251346402" sldId="296"/>
            <ac:spMk id="6" creationId="{9384B1AD-4C19-D146-5B6D-6D8D39A69B7E}"/>
          </ac:spMkLst>
        </pc:spChg>
        <pc:graphicFrameChg chg="add del mod modGraphic">
          <ac:chgData name="Trent Grassian" userId="c9c27a00-4c50-4ba2-94ca-675ab2dd56c7" providerId="ADAL" clId="{CDC5095F-598D-487A-9A9A-4D693D4FA506}" dt="2022-09-29T08:28:27.221" v="516" actId="478"/>
          <ac:graphicFrameMkLst>
            <pc:docMk/>
            <pc:sldMk cId="251346402" sldId="296"/>
            <ac:graphicFrameMk id="4" creationId="{B0A1F453-D7E1-3FDF-2D03-4AB3062B9FCA}"/>
          </ac:graphicFrameMkLst>
        </pc:graphicFrameChg>
        <pc:picChg chg="del">
          <ac:chgData name="Trent Grassian" userId="c9c27a00-4c50-4ba2-94ca-675ab2dd56c7" providerId="ADAL" clId="{CDC5095F-598D-487A-9A9A-4D693D4FA506}" dt="2022-09-29T08:27:50.091" v="511" actId="478"/>
          <ac:picMkLst>
            <pc:docMk/>
            <pc:sldMk cId="251346402" sldId="296"/>
            <ac:picMk id="5" creationId="{A43F4953-14F1-8B4E-98EC-79940FA00ABE}"/>
          </ac:picMkLst>
        </pc:picChg>
        <pc:picChg chg="add mod">
          <ac:chgData name="Trent Grassian" userId="c9c27a00-4c50-4ba2-94ca-675ab2dd56c7" providerId="ADAL" clId="{CDC5095F-598D-487A-9A9A-4D693D4FA506}" dt="2022-09-29T08:28:32.788" v="517"/>
          <ac:picMkLst>
            <pc:docMk/>
            <pc:sldMk cId="251346402" sldId="296"/>
            <ac:picMk id="7" creationId="{D7723440-DC1B-D5AC-9309-C6DA946DF81C}"/>
          </ac:picMkLst>
        </pc:picChg>
      </pc:sldChg>
    </pc:docChg>
  </pc:docChgLst>
  <pc:docChgLst>
    <pc:chgData name="Trent Grassian" userId="c9c27a00-4c50-4ba2-94ca-675ab2dd56c7" providerId="ADAL" clId="{0B7A12D3-4878-45A2-8455-60860F95935F}"/>
    <pc:docChg chg="undo custSel mod addSld delSld modSld sldOrd">
      <pc:chgData name="Trent Grassian" userId="c9c27a00-4c50-4ba2-94ca-675ab2dd56c7" providerId="ADAL" clId="{0B7A12D3-4878-45A2-8455-60860F95935F}" dt="2022-07-12T14:10:00.629" v="8124" actId="2696"/>
      <pc:docMkLst>
        <pc:docMk/>
      </pc:docMkLst>
      <pc:sldChg chg="del">
        <pc:chgData name="Trent Grassian" userId="c9c27a00-4c50-4ba2-94ca-675ab2dd56c7" providerId="ADAL" clId="{0B7A12D3-4878-45A2-8455-60860F95935F}" dt="2022-07-05T07:01:54.613" v="0" actId="2696"/>
        <pc:sldMkLst>
          <pc:docMk/>
          <pc:sldMk cId="3457108954" sldId="256"/>
        </pc:sldMkLst>
      </pc:sldChg>
      <pc:sldChg chg="del">
        <pc:chgData name="Trent Grassian" userId="c9c27a00-4c50-4ba2-94ca-675ab2dd56c7" providerId="ADAL" clId="{0B7A12D3-4878-45A2-8455-60860F95935F}" dt="2022-07-05T07:01:54.613" v="0" actId="2696"/>
        <pc:sldMkLst>
          <pc:docMk/>
          <pc:sldMk cId="1468673207" sldId="257"/>
        </pc:sldMkLst>
      </pc:sldChg>
      <pc:sldChg chg="del">
        <pc:chgData name="Trent Grassian" userId="c9c27a00-4c50-4ba2-94ca-675ab2dd56c7" providerId="ADAL" clId="{0B7A12D3-4878-45A2-8455-60860F95935F}" dt="2022-07-05T07:01:54.613" v="0" actId="2696"/>
        <pc:sldMkLst>
          <pc:docMk/>
          <pc:sldMk cId="2277731" sldId="258"/>
        </pc:sldMkLst>
      </pc:sldChg>
      <pc:sldChg chg="del">
        <pc:chgData name="Trent Grassian" userId="c9c27a00-4c50-4ba2-94ca-675ab2dd56c7" providerId="ADAL" clId="{0B7A12D3-4878-45A2-8455-60860F95935F}" dt="2022-07-05T07:32:23.489" v="1441" actId="47"/>
        <pc:sldMkLst>
          <pc:docMk/>
          <pc:sldMk cId="280020464" sldId="259"/>
        </pc:sldMkLst>
      </pc:sldChg>
      <pc:sldChg chg="modSp mod modAnim modNotes modNotesTx">
        <pc:chgData name="Trent Grassian" userId="c9c27a00-4c50-4ba2-94ca-675ab2dd56c7" providerId="ADAL" clId="{0B7A12D3-4878-45A2-8455-60860F95935F}" dt="2022-07-08T08:53:12.732" v="8107" actId="478"/>
        <pc:sldMkLst>
          <pc:docMk/>
          <pc:sldMk cId="1042998455" sldId="260"/>
        </pc:sldMkLst>
        <pc:spChg chg="mod">
          <ac:chgData name="Trent Grassian" userId="c9c27a00-4c50-4ba2-94ca-675ab2dd56c7" providerId="ADAL" clId="{0B7A12D3-4878-45A2-8455-60860F95935F}" dt="2022-07-05T07:04:31.858" v="168" actId="20577"/>
          <ac:spMkLst>
            <pc:docMk/>
            <pc:sldMk cId="1042998455" sldId="260"/>
            <ac:spMk id="2" creationId="{9CBAE85F-C4F6-5B4A-B5AD-5A6CA815CF62}"/>
          </ac:spMkLst>
        </pc:spChg>
        <pc:spChg chg="mod">
          <ac:chgData name="Trent Grassian" userId="c9c27a00-4c50-4ba2-94ca-675ab2dd56c7" providerId="ADAL" clId="{0B7A12D3-4878-45A2-8455-60860F95935F}" dt="2022-07-07T13:14:07.454" v="7460" actId="20577"/>
          <ac:spMkLst>
            <pc:docMk/>
            <pc:sldMk cId="1042998455" sldId="260"/>
            <ac:spMk id="3" creationId="{874F06A6-B907-5647-ACCA-5EE8076ED3D9}"/>
          </ac:spMkLst>
        </pc:spChg>
      </pc:sldChg>
      <pc:sldChg chg="modSp del mod ord">
        <pc:chgData name="Trent Grassian" userId="c9c27a00-4c50-4ba2-94ca-675ab2dd56c7" providerId="ADAL" clId="{0B7A12D3-4878-45A2-8455-60860F95935F}" dt="2022-07-07T09:51:47.742" v="5011" actId="20577"/>
        <pc:sldMkLst>
          <pc:docMk/>
          <pc:sldMk cId="100015895" sldId="261"/>
        </pc:sldMkLst>
        <pc:spChg chg="mod">
          <ac:chgData name="Trent Grassian" userId="c9c27a00-4c50-4ba2-94ca-675ab2dd56c7" providerId="ADAL" clId="{0B7A12D3-4878-45A2-8455-60860F95935F}" dt="2022-07-05T14:38:25.924" v="4875" actId="20577"/>
          <ac:spMkLst>
            <pc:docMk/>
            <pc:sldMk cId="100015895" sldId="261"/>
            <ac:spMk id="2" creationId="{9CBAE85F-C4F6-5B4A-B5AD-5A6CA815CF62}"/>
          </ac:spMkLst>
        </pc:spChg>
        <pc:spChg chg="mod">
          <ac:chgData name="Trent Grassian" userId="c9c27a00-4c50-4ba2-94ca-675ab2dd56c7" providerId="ADAL" clId="{0B7A12D3-4878-45A2-8455-60860F95935F}" dt="2022-07-07T09:51:47.742" v="5011" actId="20577"/>
          <ac:spMkLst>
            <pc:docMk/>
            <pc:sldMk cId="100015895" sldId="261"/>
            <ac:spMk id="3" creationId="{874F06A6-B907-5647-ACCA-5EE8076ED3D9}"/>
          </ac:spMkLst>
        </pc:spChg>
      </pc:sldChg>
      <pc:sldChg chg="addSp delSp modSp mod ord modAnim modNotes modNotesTx">
        <pc:chgData name="Trent Grassian" userId="c9c27a00-4c50-4ba2-94ca-675ab2dd56c7" providerId="ADAL" clId="{0B7A12D3-4878-45A2-8455-60860F95935F}" dt="2022-07-08T08:53:48.746" v="8108" actId="2711"/>
        <pc:sldMkLst>
          <pc:docMk/>
          <pc:sldMk cId="3006791978" sldId="262"/>
        </pc:sldMkLst>
        <pc:spChg chg="mod">
          <ac:chgData name="Trent Grassian" userId="c9c27a00-4c50-4ba2-94ca-675ab2dd56c7" providerId="ADAL" clId="{0B7A12D3-4878-45A2-8455-60860F95935F}" dt="2022-07-05T09:48:20.774" v="4009" actId="20577"/>
          <ac:spMkLst>
            <pc:docMk/>
            <pc:sldMk cId="3006791978" sldId="262"/>
            <ac:spMk id="2" creationId="{9CBAE85F-C4F6-5B4A-B5AD-5A6CA815CF62}"/>
          </ac:spMkLst>
        </pc:spChg>
        <pc:spChg chg="del">
          <ac:chgData name="Trent Grassian" userId="c9c27a00-4c50-4ba2-94ca-675ab2dd56c7" providerId="ADAL" clId="{0B7A12D3-4878-45A2-8455-60860F95935F}" dt="2022-07-05T07:09:34.458" v="442" actId="478"/>
          <ac:spMkLst>
            <pc:docMk/>
            <pc:sldMk cId="3006791978" sldId="262"/>
            <ac:spMk id="3" creationId="{874F06A6-B907-5647-ACCA-5EE8076ED3D9}"/>
          </ac:spMkLst>
        </pc:spChg>
        <pc:spChg chg="add mod">
          <ac:chgData name="Trent Grassian" userId="c9c27a00-4c50-4ba2-94ca-675ab2dd56c7" providerId="ADAL" clId="{0B7A12D3-4878-45A2-8455-60860F95935F}" dt="2022-07-05T12:59:28.243" v="4152" actId="1076"/>
          <ac:spMkLst>
            <pc:docMk/>
            <pc:sldMk cId="3006791978" sldId="262"/>
            <ac:spMk id="7" creationId="{3B9770AD-FD36-5D51-835A-B8F194145768}"/>
          </ac:spMkLst>
        </pc:spChg>
        <pc:graphicFrameChg chg="add mod">
          <ac:chgData name="Trent Grassian" userId="c9c27a00-4c50-4ba2-94ca-675ab2dd56c7" providerId="ADAL" clId="{0B7A12D3-4878-45A2-8455-60860F95935F}" dt="2022-07-05T07:13:21.723" v="490" actId="14100"/>
          <ac:graphicFrameMkLst>
            <pc:docMk/>
            <pc:sldMk cId="3006791978" sldId="262"/>
            <ac:graphicFrameMk id="5" creationId="{5E9890E9-0BA7-E9FC-B098-9A1C8BEC65BB}"/>
          </ac:graphicFrameMkLst>
        </pc:graphicFrameChg>
      </pc:sldChg>
      <pc:sldChg chg="addSp modSp mod">
        <pc:chgData name="Trent Grassian" userId="c9c27a00-4c50-4ba2-94ca-675ab2dd56c7" providerId="ADAL" clId="{0B7A12D3-4878-45A2-8455-60860F95935F}" dt="2022-07-11T07:07:13.958" v="8118" actId="14100"/>
        <pc:sldMkLst>
          <pc:docMk/>
          <pc:sldMk cId="607584180" sldId="264"/>
        </pc:sldMkLst>
        <pc:spChg chg="add mod">
          <ac:chgData name="Trent Grassian" userId="c9c27a00-4c50-4ba2-94ca-675ab2dd56c7" providerId="ADAL" clId="{0B7A12D3-4878-45A2-8455-60860F95935F}" dt="2022-07-05T07:04:07.426" v="143" actId="1076"/>
          <ac:spMkLst>
            <pc:docMk/>
            <pc:sldMk cId="607584180" sldId="264"/>
            <ac:spMk id="7" creationId="{5E884FEF-062D-6AD4-E951-805AFA02968A}"/>
          </ac:spMkLst>
        </pc:spChg>
        <pc:spChg chg="mod">
          <ac:chgData name="Trent Grassian" userId="c9c27a00-4c50-4ba2-94ca-675ab2dd56c7" providerId="ADAL" clId="{0B7A12D3-4878-45A2-8455-60860F95935F}" dt="2022-07-11T07:07:13.958" v="8118" actId="14100"/>
          <ac:spMkLst>
            <pc:docMk/>
            <pc:sldMk cId="607584180" sldId="264"/>
            <ac:spMk id="8" creationId="{9064B41C-0701-5845-8036-D67A0A8FD77F}"/>
          </ac:spMkLst>
        </pc:spChg>
      </pc:sldChg>
      <pc:sldChg chg="del">
        <pc:chgData name="Trent Grassian" userId="c9c27a00-4c50-4ba2-94ca-675ab2dd56c7" providerId="ADAL" clId="{0B7A12D3-4878-45A2-8455-60860F95935F}" dt="2022-07-05T07:32:14.958" v="1438" actId="47"/>
        <pc:sldMkLst>
          <pc:docMk/>
          <pc:sldMk cId="544029713" sldId="265"/>
        </pc:sldMkLst>
      </pc:sldChg>
      <pc:sldChg chg="del">
        <pc:chgData name="Trent Grassian" userId="c9c27a00-4c50-4ba2-94ca-675ab2dd56c7" providerId="ADAL" clId="{0B7A12D3-4878-45A2-8455-60860F95935F}" dt="2022-07-05T07:01:54.613" v="0" actId="2696"/>
        <pc:sldMkLst>
          <pc:docMk/>
          <pc:sldMk cId="2790539013" sldId="266"/>
        </pc:sldMkLst>
      </pc:sldChg>
      <pc:sldChg chg="del">
        <pc:chgData name="Trent Grassian" userId="c9c27a00-4c50-4ba2-94ca-675ab2dd56c7" providerId="ADAL" clId="{0B7A12D3-4878-45A2-8455-60860F95935F}" dt="2022-07-05T07:32:17.270" v="1439" actId="47"/>
        <pc:sldMkLst>
          <pc:docMk/>
          <pc:sldMk cId="2100126746" sldId="267"/>
        </pc:sldMkLst>
      </pc:sldChg>
      <pc:sldChg chg="add del">
        <pc:chgData name="Trent Grassian" userId="c9c27a00-4c50-4ba2-94ca-675ab2dd56c7" providerId="ADAL" clId="{0B7A12D3-4878-45A2-8455-60860F95935F}" dt="2022-07-05T07:32:09.843" v="1437" actId="47"/>
        <pc:sldMkLst>
          <pc:docMk/>
          <pc:sldMk cId="1503925793" sldId="268"/>
        </pc:sldMkLst>
      </pc:sldChg>
      <pc:sldChg chg="add del">
        <pc:chgData name="Trent Grassian" userId="c9c27a00-4c50-4ba2-94ca-675ab2dd56c7" providerId="ADAL" clId="{0B7A12D3-4878-45A2-8455-60860F95935F}" dt="2022-07-05T07:32:08.274" v="1436" actId="47"/>
        <pc:sldMkLst>
          <pc:docMk/>
          <pc:sldMk cId="2067606035" sldId="269"/>
        </pc:sldMkLst>
      </pc:sldChg>
      <pc:sldChg chg="addSp delSp modSp add mod ord modNotesTx">
        <pc:chgData name="Trent Grassian" userId="c9c27a00-4c50-4ba2-94ca-675ab2dd56c7" providerId="ADAL" clId="{0B7A12D3-4878-45A2-8455-60860F95935F}" dt="2022-07-07T11:28:36.534" v="6409" actId="20577"/>
        <pc:sldMkLst>
          <pc:docMk/>
          <pc:sldMk cId="2500521743" sldId="270"/>
        </pc:sldMkLst>
        <pc:spChg chg="mod">
          <ac:chgData name="Trent Grassian" userId="c9c27a00-4c50-4ba2-94ca-675ab2dd56c7" providerId="ADAL" clId="{0B7A12D3-4878-45A2-8455-60860F95935F}" dt="2022-07-07T11:28:36.534" v="6409" actId="20577"/>
          <ac:spMkLst>
            <pc:docMk/>
            <pc:sldMk cId="2500521743" sldId="270"/>
            <ac:spMk id="2" creationId="{9CBAE85F-C4F6-5B4A-B5AD-5A6CA815CF62}"/>
          </ac:spMkLst>
        </pc:spChg>
        <pc:graphicFrameChg chg="del">
          <ac:chgData name="Trent Grassian" userId="c9c27a00-4c50-4ba2-94ca-675ab2dd56c7" providerId="ADAL" clId="{0B7A12D3-4878-45A2-8455-60860F95935F}" dt="2022-07-05T07:13:41.240" v="492" actId="478"/>
          <ac:graphicFrameMkLst>
            <pc:docMk/>
            <pc:sldMk cId="2500521743" sldId="270"/>
            <ac:graphicFrameMk id="5" creationId="{5E9890E9-0BA7-E9FC-B098-9A1C8BEC65BB}"/>
          </ac:graphicFrameMkLst>
        </pc:graphicFrameChg>
        <pc:graphicFrameChg chg="add mod">
          <ac:chgData name="Trent Grassian" userId="c9c27a00-4c50-4ba2-94ca-675ab2dd56c7" providerId="ADAL" clId="{0B7A12D3-4878-45A2-8455-60860F95935F}" dt="2022-07-05T07:15:13.491" v="500" actId="255"/>
          <ac:graphicFrameMkLst>
            <pc:docMk/>
            <pc:sldMk cId="2500521743" sldId="270"/>
            <ac:graphicFrameMk id="6" creationId="{4B57A8B9-474F-8C1B-084C-68AF92222831}"/>
          </ac:graphicFrameMkLst>
        </pc:graphicFrameChg>
      </pc:sldChg>
      <pc:sldChg chg="addSp delSp modSp add mod modAnim modNotesTx">
        <pc:chgData name="Trent Grassian" userId="c9c27a00-4c50-4ba2-94ca-675ab2dd56c7" providerId="ADAL" clId="{0B7A12D3-4878-45A2-8455-60860F95935F}" dt="2022-07-08T08:51:45.462" v="8105" actId="2711"/>
        <pc:sldMkLst>
          <pc:docMk/>
          <pc:sldMk cId="3845522390" sldId="271"/>
        </pc:sldMkLst>
        <pc:spChg chg="mod">
          <ac:chgData name="Trent Grassian" userId="c9c27a00-4c50-4ba2-94ca-675ab2dd56c7" providerId="ADAL" clId="{0B7A12D3-4878-45A2-8455-60860F95935F}" dt="2022-07-05T09:50:14.088" v="4044"/>
          <ac:spMkLst>
            <pc:docMk/>
            <pc:sldMk cId="3845522390" sldId="271"/>
            <ac:spMk id="2" creationId="{9CBAE85F-C4F6-5B4A-B5AD-5A6CA815CF62}"/>
          </ac:spMkLst>
        </pc:spChg>
        <pc:graphicFrameChg chg="add mod">
          <ac:chgData name="Trent Grassian" userId="c9c27a00-4c50-4ba2-94ca-675ab2dd56c7" providerId="ADAL" clId="{0B7A12D3-4878-45A2-8455-60860F95935F}" dt="2022-07-05T09:52:46.149" v="4076"/>
          <ac:graphicFrameMkLst>
            <pc:docMk/>
            <pc:sldMk cId="3845522390" sldId="271"/>
            <ac:graphicFrameMk id="5" creationId="{6FF42C26-21E3-F1D8-B201-9755005E7675}"/>
          </ac:graphicFrameMkLst>
        </pc:graphicFrameChg>
        <pc:graphicFrameChg chg="del">
          <ac:chgData name="Trent Grassian" userId="c9c27a00-4c50-4ba2-94ca-675ab2dd56c7" providerId="ADAL" clId="{0B7A12D3-4878-45A2-8455-60860F95935F}" dt="2022-07-05T07:19:28.130" v="754" actId="478"/>
          <ac:graphicFrameMkLst>
            <pc:docMk/>
            <pc:sldMk cId="3845522390" sldId="271"/>
            <ac:graphicFrameMk id="6" creationId="{4B57A8B9-474F-8C1B-084C-68AF92222831}"/>
          </ac:graphicFrameMkLst>
        </pc:graphicFrameChg>
      </pc:sldChg>
      <pc:sldChg chg="addSp delSp modSp add mod ord modAnim modNotesTx">
        <pc:chgData name="Trent Grassian" userId="c9c27a00-4c50-4ba2-94ca-675ab2dd56c7" providerId="ADAL" clId="{0B7A12D3-4878-45A2-8455-60860F95935F}" dt="2022-07-07T11:28:40.437" v="6412" actId="20577"/>
        <pc:sldMkLst>
          <pc:docMk/>
          <pc:sldMk cId="1487500345" sldId="272"/>
        </pc:sldMkLst>
        <pc:spChg chg="mod">
          <ac:chgData name="Trent Grassian" userId="c9c27a00-4c50-4ba2-94ca-675ab2dd56c7" providerId="ADAL" clId="{0B7A12D3-4878-45A2-8455-60860F95935F}" dt="2022-07-07T11:28:40.437" v="6412" actId="20577"/>
          <ac:spMkLst>
            <pc:docMk/>
            <pc:sldMk cId="1487500345" sldId="272"/>
            <ac:spMk id="2" creationId="{9CBAE85F-C4F6-5B4A-B5AD-5A6CA815CF62}"/>
          </ac:spMkLst>
        </pc:spChg>
        <pc:graphicFrameChg chg="del">
          <ac:chgData name="Trent Grassian" userId="c9c27a00-4c50-4ba2-94ca-675ab2dd56c7" providerId="ADAL" clId="{0B7A12D3-4878-45A2-8455-60860F95935F}" dt="2022-07-05T07:27:31.061" v="1140" actId="478"/>
          <ac:graphicFrameMkLst>
            <pc:docMk/>
            <pc:sldMk cId="1487500345" sldId="272"/>
            <ac:graphicFrameMk id="5" creationId="{6FF42C26-21E3-F1D8-B201-9755005E7675}"/>
          </ac:graphicFrameMkLst>
        </pc:graphicFrameChg>
        <pc:graphicFrameChg chg="add del mod">
          <ac:chgData name="Trent Grassian" userId="c9c27a00-4c50-4ba2-94ca-675ab2dd56c7" providerId="ADAL" clId="{0B7A12D3-4878-45A2-8455-60860F95935F}" dt="2022-07-05T07:45:17.036" v="2194" actId="478"/>
          <ac:graphicFrameMkLst>
            <pc:docMk/>
            <pc:sldMk cId="1487500345" sldId="272"/>
            <ac:graphicFrameMk id="6" creationId="{BDB1CB0D-0439-C527-0325-C729CAB9CFFF}"/>
          </ac:graphicFrameMkLst>
        </pc:graphicFrameChg>
        <pc:picChg chg="add mod">
          <ac:chgData name="Trent Grassian" userId="c9c27a00-4c50-4ba2-94ca-675ab2dd56c7" providerId="ADAL" clId="{0B7A12D3-4878-45A2-8455-60860F95935F}" dt="2022-07-05T09:50:33.539" v="4053" actId="1076"/>
          <ac:picMkLst>
            <pc:docMk/>
            <pc:sldMk cId="1487500345" sldId="272"/>
            <ac:picMk id="7" creationId="{37A4D04D-3668-A8F4-C0A2-3AB0E2D2B3B0}"/>
          </ac:picMkLst>
        </pc:picChg>
      </pc:sldChg>
      <pc:sldChg chg="modSp add del mod">
        <pc:chgData name="Trent Grassian" userId="c9c27a00-4c50-4ba2-94ca-675ab2dd56c7" providerId="ADAL" clId="{0B7A12D3-4878-45A2-8455-60860F95935F}" dt="2022-07-05T07:45:26.112" v="2196" actId="2696"/>
        <pc:sldMkLst>
          <pc:docMk/>
          <pc:sldMk cId="2620281386" sldId="273"/>
        </pc:sldMkLst>
        <pc:spChg chg="mod">
          <ac:chgData name="Trent Grassian" userId="c9c27a00-4c50-4ba2-94ca-675ab2dd56c7" providerId="ADAL" clId="{0B7A12D3-4878-45A2-8455-60860F95935F}" dt="2022-07-05T07:34:35.355" v="1553" actId="20577"/>
          <ac:spMkLst>
            <pc:docMk/>
            <pc:sldMk cId="2620281386" sldId="273"/>
            <ac:spMk id="2" creationId="{9CBAE85F-C4F6-5B4A-B5AD-5A6CA815CF62}"/>
          </ac:spMkLst>
        </pc:spChg>
      </pc:sldChg>
      <pc:sldChg chg="addSp delSp modSp add mod ord modAnim modNotesTx">
        <pc:chgData name="Trent Grassian" userId="c9c27a00-4c50-4ba2-94ca-675ab2dd56c7" providerId="ADAL" clId="{0B7A12D3-4878-45A2-8455-60860F95935F}" dt="2022-07-07T11:28:42.828" v="6413" actId="20577"/>
        <pc:sldMkLst>
          <pc:docMk/>
          <pc:sldMk cId="3994354880" sldId="274"/>
        </pc:sldMkLst>
        <pc:spChg chg="mod">
          <ac:chgData name="Trent Grassian" userId="c9c27a00-4c50-4ba2-94ca-675ab2dd56c7" providerId="ADAL" clId="{0B7A12D3-4878-45A2-8455-60860F95935F}" dt="2022-07-07T11:28:42.828" v="6413" actId="20577"/>
          <ac:spMkLst>
            <pc:docMk/>
            <pc:sldMk cId="3994354880" sldId="274"/>
            <ac:spMk id="2" creationId="{9CBAE85F-C4F6-5B4A-B5AD-5A6CA815CF62}"/>
          </ac:spMkLst>
        </pc:spChg>
        <pc:graphicFrameChg chg="del">
          <ac:chgData name="Trent Grassian" userId="c9c27a00-4c50-4ba2-94ca-675ab2dd56c7" providerId="ADAL" clId="{0B7A12D3-4878-45A2-8455-60860F95935F}" dt="2022-07-05T07:34:40.932" v="1554" actId="478"/>
          <ac:graphicFrameMkLst>
            <pc:docMk/>
            <pc:sldMk cId="3994354880" sldId="274"/>
            <ac:graphicFrameMk id="6" creationId="{BDB1CB0D-0439-C527-0325-C729CAB9CFFF}"/>
          </ac:graphicFrameMkLst>
        </pc:graphicFrameChg>
        <pc:picChg chg="add mod">
          <ac:chgData name="Trent Grassian" userId="c9c27a00-4c50-4ba2-94ca-675ab2dd56c7" providerId="ADAL" clId="{0B7A12D3-4878-45A2-8455-60860F95935F}" dt="2022-07-05T09:50:40.587" v="4056" actId="1076"/>
          <ac:picMkLst>
            <pc:docMk/>
            <pc:sldMk cId="3994354880" sldId="274"/>
            <ac:picMk id="5" creationId="{1D0C023B-C62B-6827-A09C-B2A90E4E7028}"/>
          </ac:picMkLst>
        </pc:picChg>
      </pc:sldChg>
      <pc:sldChg chg="addSp delSp modSp add mod modAnim modNotesTx">
        <pc:chgData name="Trent Grassian" userId="c9c27a00-4c50-4ba2-94ca-675ab2dd56c7" providerId="ADAL" clId="{0B7A12D3-4878-45A2-8455-60860F95935F}" dt="2022-07-07T11:04:00.790" v="5092"/>
        <pc:sldMkLst>
          <pc:docMk/>
          <pc:sldMk cId="4180676739" sldId="275"/>
        </pc:sldMkLst>
        <pc:spChg chg="mod">
          <ac:chgData name="Trent Grassian" userId="c9c27a00-4c50-4ba2-94ca-675ab2dd56c7" providerId="ADAL" clId="{0B7A12D3-4878-45A2-8455-60860F95935F}" dt="2022-07-05T09:48:32.314" v="4031" actId="20577"/>
          <ac:spMkLst>
            <pc:docMk/>
            <pc:sldMk cId="4180676739" sldId="275"/>
            <ac:spMk id="2" creationId="{9CBAE85F-C4F6-5B4A-B5AD-5A6CA815CF62}"/>
          </ac:spMkLst>
        </pc:spChg>
        <pc:spChg chg="add mod">
          <ac:chgData name="Trent Grassian" userId="c9c27a00-4c50-4ba2-94ca-675ab2dd56c7" providerId="ADAL" clId="{0B7A12D3-4878-45A2-8455-60860F95935F}" dt="2022-07-05T13:15:43.550" v="4237" actId="20577"/>
          <ac:spMkLst>
            <pc:docMk/>
            <pc:sldMk cId="4180676739" sldId="275"/>
            <ac:spMk id="5" creationId="{C9907F26-335D-16E3-E281-2110DA22338A}"/>
          </ac:spMkLst>
        </pc:spChg>
        <pc:spChg chg="add del mod">
          <ac:chgData name="Trent Grassian" userId="c9c27a00-4c50-4ba2-94ca-675ab2dd56c7" providerId="ADAL" clId="{0B7A12D3-4878-45A2-8455-60860F95935F}" dt="2022-07-05T07:37:29.189" v="1615" actId="478"/>
          <ac:spMkLst>
            <pc:docMk/>
            <pc:sldMk cId="4180676739" sldId="275"/>
            <ac:spMk id="7" creationId="{72355575-C382-6E67-403E-B5514DD4B07C}"/>
          </ac:spMkLst>
        </pc:spChg>
        <pc:graphicFrameChg chg="del">
          <ac:chgData name="Trent Grassian" userId="c9c27a00-4c50-4ba2-94ca-675ab2dd56c7" providerId="ADAL" clId="{0B7A12D3-4878-45A2-8455-60860F95935F}" dt="2022-07-05T07:34:21.406" v="1544" actId="478"/>
          <ac:graphicFrameMkLst>
            <pc:docMk/>
            <pc:sldMk cId="4180676739" sldId="275"/>
            <ac:graphicFrameMk id="6" creationId="{4B57A8B9-474F-8C1B-084C-68AF92222831}"/>
          </ac:graphicFrameMkLst>
        </pc:graphicFrameChg>
      </pc:sldChg>
      <pc:sldChg chg="addSp delSp modSp add mod delAnim modAnim modNotes modNotesTx">
        <pc:chgData name="Trent Grassian" userId="c9c27a00-4c50-4ba2-94ca-675ab2dd56c7" providerId="ADAL" clId="{0B7A12D3-4878-45A2-8455-60860F95935F}" dt="2022-07-08T08:56:38.081" v="8115" actId="255"/>
        <pc:sldMkLst>
          <pc:docMk/>
          <pc:sldMk cId="3443522963" sldId="276"/>
        </pc:sldMkLst>
        <pc:spChg chg="mod">
          <ac:chgData name="Trent Grassian" userId="c9c27a00-4c50-4ba2-94ca-675ab2dd56c7" providerId="ADAL" clId="{0B7A12D3-4878-45A2-8455-60860F95935F}" dt="2022-07-05T14:23:02.992" v="4746" actId="20577"/>
          <ac:spMkLst>
            <pc:docMk/>
            <pc:sldMk cId="3443522963" sldId="276"/>
            <ac:spMk id="2" creationId="{9CBAE85F-C4F6-5B4A-B5AD-5A6CA815CF62}"/>
          </ac:spMkLst>
        </pc:spChg>
        <pc:spChg chg="add del mod">
          <ac:chgData name="Trent Grassian" userId="c9c27a00-4c50-4ba2-94ca-675ab2dd56c7" providerId="ADAL" clId="{0B7A12D3-4878-45A2-8455-60860F95935F}" dt="2022-07-05T13:13:51.332" v="4169"/>
          <ac:spMkLst>
            <pc:docMk/>
            <pc:sldMk cId="3443522963" sldId="276"/>
            <ac:spMk id="4" creationId="{F99F139B-7BA9-1427-0660-6932F6B8B7A7}"/>
          </ac:spMkLst>
        </pc:spChg>
        <pc:spChg chg="add del mod">
          <ac:chgData name="Trent Grassian" userId="c9c27a00-4c50-4ba2-94ca-675ab2dd56c7" providerId="ADAL" clId="{0B7A12D3-4878-45A2-8455-60860F95935F}" dt="2022-07-05T13:14:04.469" v="4176"/>
          <ac:spMkLst>
            <pc:docMk/>
            <pc:sldMk cId="3443522963" sldId="276"/>
            <ac:spMk id="6" creationId="{DB1CF0CF-144C-31D1-E4F0-415B3A5BC56E}"/>
          </ac:spMkLst>
        </pc:spChg>
        <pc:spChg chg="add del mod">
          <ac:chgData name="Trent Grassian" userId="c9c27a00-4c50-4ba2-94ca-675ab2dd56c7" providerId="ADAL" clId="{0B7A12D3-4878-45A2-8455-60860F95935F}" dt="2022-07-05T13:16:17.101" v="4252" actId="478"/>
          <ac:spMkLst>
            <pc:docMk/>
            <pc:sldMk cId="3443522963" sldId="276"/>
            <ac:spMk id="8" creationId="{A6AFDC38-C081-A9EF-C189-CBBD0888FA06}"/>
          </ac:spMkLst>
        </pc:spChg>
        <pc:spChg chg="add del mod">
          <ac:chgData name="Trent Grassian" userId="c9c27a00-4c50-4ba2-94ca-675ab2dd56c7" providerId="ADAL" clId="{0B7A12D3-4878-45A2-8455-60860F95935F}" dt="2022-07-05T13:16:02.217" v="4247"/>
          <ac:spMkLst>
            <pc:docMk/>
            <pc:sldMk cId="3443522963" sldId="276"/>
            <ac:spMk id="11" creationId="{E8397C65-9608-F8F6-2F3F-FA23A340C4C4}"/>
          </ac:spMkLst>
        </pc:spChg>
        <pc:spChg chg="add mod">
          <ac:chgData name="Trent Grassian" userId="c9c27a00-4c50-4ba2-94ca-675ab2dd56c7" providerId="ADAL" clId="{0B7A12D3-4878-45A2-8455-60860F95935F}" dt="2022-07-05T13:17:09.004" v="4265" actId="1076"/>
          <ac:spMkLst>
            <pc:docMk/>
            <pc:sldMk cId="3443522963" sldId="276"/>
            <ac:spMk id="12" creationId="{072D714A-E2C8-E7BE-B655-5EB0EBEDB11A}"/>
          </ac:spMkLst>
        </pc:spChg>
      </pc:sldChg>
      <pc:sldChg chg="addSp delSp modSp add del mod replId">
        <pc:chgData name="Trent Grassian" userId="c9c27a00-4c50-4ba2-94ca-675ab2dd56c7" providerId="ADAL" clId="{0B7A12D3-4878-45A2-8455-60860F95935F}" dt="2022-07-05T14:23:47.239" v="4761" actId="2696"/>
        <pc:sldMkLst>
          <pc:docMk/>
          <pc:sldMk cId="3727147687" sldId="277"/>
        </pc:sldMkLst>
        <pc:spChg chg="mod">
          <ac:chgData name="Trent Grassian" userId="c9c27a00-4c50-4ba2-94ca-675ab2dd56c7" providerId="ADAL" clId="{0B7A12D3-4878-45A2-8455-60860F95935F}" dt="2022-07-05T14:23:37.329" v="4760" actId="255"/>
          <ac:spMkLst>
            <pc:docMk/>
            <pc:sldMk cId="3727147687" sldId="277"/>
            <ac:spMk id="2" creationId="{9CBAE85F-C4F6-5B4A-B5AD-5A6CA815CF62}"/>
          </ac:spMkLst>
        </pc:spChg>
        <pc:spChg chg="add mod">
          <ac:chgData name="Trent Grassian" userId="c9c27a00-4c50-4ba2-94ca-675ab2dd56c7" providerId="ADAL" clId="{0B7A12D3-4878-45A2-8455-60860F95935F}" dt="2022-07-05T10:02:25.868" v="4150" actId="20577"/>
          <ac:spMkLst>
            <pc:docMk/>
            <pc:sldMk cId="3727147687" sldId="277"/>
            <ac:spMk id="6" creationId="{7D50012A-F5B2-7FCC-1090-B2AC73098479}"/>
          </ac:spMkLst>
        </pc:spChg>
        <pc:spChg chg="add del mod">
          <ac:chgData name="Trent Grassian" userId="c9c27a00-4c50-4ba2-94ca-675ab2dd56c7" providerId="ADAL" clId="{0B7A12D3-4878-45A2-8455-60860F95935F}" dt="2022-07-05T10:01:16.979" v="4128" actId="478"/>
          <ac:spMkLst>
            <pc:docMk/>
            <pc:sldMk cId="3727147687" sldId="277"/>
            <ac:spMk id="8" creationId="{3030841D-EC52-EBB5-FF22-9EEEC2AA0526}"/>
          </ac:spMkLst>
        </pc:spChg>
        <pc:spChg chg="add del mod">
          <ac:chgData name="Trent Grassian" userId="c9c27a00-4c50-4ba2-94ca-675ab2dd56c7" providerId="ADAL" clId="{0B7A12D3-4878-45A2-8455-60860F95935F}" dt="2022-07-05T10:01:16.979" v="4128" actId="478"/>
          <ac:spMkLst>
            <pc:docMk/>
            <pc:sldMk cId="3727147687" sldId="277"/>
            <ac:spMk id="11" creationId="{630A1AAE-FC06-1707-BF89-9408DF87126F}"/>
          </ac:spMkLst>
        </pc:spChg>
        <pc:spChg chg="add del mod">
          <ac:chgData name="Trent Grassian" userId="c9c27a00-4c50-4ba2-94ca-675ab2dd56c7" providerId="ADAL" clId="{0B7A12D3-4878-45A2-8455-60860F95935F}" dt="2022-07-05T10:01:16.979" v="4128" actId="478"/>
          <ac:spMkLst>
            <pc:docMk/>
            <pc:sldMk cId="3727147687" sldId="277"/>
            <ac:spMk id="12" creationId="{2FBF0E1D-2D7D-CB81-80E8-8819F189411E}"/>
          </ac:spMkLst>
        </pc:spChg>
        <pc:spChg chg="add del mod">
          <ac:chgData name="Trent Grassian" userId="c9c27a00-4c50-4ba2-94ca-675ab2dd56c7" providerId="ADAL" clId="{0B7A12D3-4878-45A2-8455-60860F95935F}" dt="2022-07-05T10:01:16.979" v="4128" actId="478"/>
          <ac:spMkLst>
            <pc:docMk/>
            <pc:sldMk cId="3727147687" sldId="277"/>
            <ac:spMk id="14" creationId="{35EE0ADE-5793-F7A5-182B-A2E0D7B148FD}"/>
          </ac:spMkLst>
        </pc:spChg>
        <pc:spChg chg="add del mod">
          <ac:chgData name="Trent Grassian" userId="c9c27a00-4c50-4ba2-94ca-675ab2dd56c7" providerId="ADAL" clId="{0B7A12D3-4878-45A2-8455-60860F95935F}" dt="2022-07-05T10:01:16.979" v="4128" actId="478"/>
          <ac:spMkLst>
            <pc:docMk/>
            <pc:sldMk cId="3727147687" sldId="277"/>
            <ac:spMk id="16" creationId="{5CDD277A-3667-4B2A-D6B0-A0F0BD055AB6}"/>
          </ac:spMkLst>
        </pc:spChg>
        <pc:graphicFrameChg chg="add del mod">
          <ac:chgData name="Trent Grassian" userId="c9c27a00-4c50-4ba2-94ca-675ab2dd56c7" providerId="ADAL" clId="{0B7A12D3-4878-45A2-8455-60860F95935F}" dt="2022-07-05T09:56:09.875" v="4104" actId="478"/>
          <ac:graphicFrameMkLst>
            <pc:docMk/>
            <pc:sldMk cId="3727147687" sldId="277"/>
            <ac:graphicFrameMk id="4" creationId="{46B9C1F1-B0A3-A71D-CD73-7C2C38402B7F}"/>
          </ac:graphicFrameMkLst>
        </pc:graphicFrameChg>
        <pc:graphicFrameChg chg="add mod">
          <ac:chgData name="Trent Grassian" userId="c9c27a00-4c50-4ba2-94ca-675ab2dd56c7" providerId="ADAL" clId="{0B7A12D3-4878-45A2-8455-60860F95935F}" dt="2022-07-05T13:56:17.234" v="4480"/>
          <ac:graphicFrameMkLst>
            <pc:docMk/>
            <pc:sldMk cId="3727147687" sldId="277"/>
            <ac:graphicFrameMk id="17" creationId="{46B9C1F1-B0A3-A71D-CD73-7C2C38402B7F}"/>
          </ac:graphicFrameMkLst>
        </pc:graphicFrameChg>
      </pc:sldChg>
      <pc:sldChg chg="modSp add del mod">
        <pc:chgData name="Trent Grassian" userId="c9c27a00-4c50-4ba2-94ca-675ab2dd56c7" providerId="ADAL" clId="{0B7A12D3-4878-45A2-8455-60860F95935F}" dt="2022-07-05T14:05:38.198" v="4522" actId="2696"/>
        <pc:sldMkLst>
          <pc:docMk/>
          <pc:sldMk cId="2680501796" sldId="278"/>
        </pc:sldMkLst>
        <pc:spChg chg="mod">
          <ac:chgData name="Trent Grassian" userId="c9c27a00-4c50-4ba2-94ca-675ab2dd56c7" providerId="ADAL" clId="{0B7A12D3-4878-45A2-8455-60860F95935F}" dt="2022-07-05T13:13:18.903" v="4166" actId="20577"/>
          <ac:spMkLst>
            <pc:docMk/>
            <pc:sldMk cId="2680501796" sldId="278"/>
            <ac:spMk id="2" creationId="{9CBAE85F-C4F6-5B4A-B5AD-5A6CA815CF62}"/>
          </ac:spMkLst>
        </pc:spChg>
      </pc:sldChg>
      <pc:sldChg chg="add del replId">
        <pc:chgData name="Trent Grassian" userId="c9c27a00-4c50-4ba2-94ca-675ab2dd56c7" providerId="ADAL" clId="{0B7A12D3-4878-45A2-8455-60860F95935F}" dt="2022-07-05T08:08:33.276" v="2756" actId="47"/>
        <pc:sldMkLst>
          <pc:docMk/>
          <pc:sldMk cId="3715286401" sldId="279"/>
        </pc:sldMkLst>
      </pc:sldChg>
      <pc:sldChg chg="addSp delSp modSp add mod ord delAnim modAnim modNotes modNotesTx">
        <pc:chgData name="Trent Grassian" userId="c9c27a00-4c50-4ba2-94ca-675ab2dd56c7" providerId="ADAL" clId="{0B7A12D3-4878-45A2-8455-60860F95935F}" dt="2022-07-08T08:54:04.852" v="8109" actId="255"/>
        <pc:sldMkLst>
          <pc:docMk/>
          <pc:sldMk cId="1486659088" sldId="280"/>
        </pc:sldMkLst>
        <pc:spChg chg="mod">
          <ac:chgData name="Trent Grassian" userId="c9c27a00-4c50-4ba2-94ca-675ab2dd56c7" providerId="ADAL" clId="{0B7A12D3-4878-45A2-8455-60860F95935F}" dt="2022-07-05T13:43:10.925" v="4412" actId="20577"/>
          <ac:spMkLst>
            <pc:docMk/>
            <pc:sldMk cId="1486659088" sldId="280"/>
            <ac:spMk id="2" creationId="{9CBAE85F-C4F6-5B4A-B5AD-5A6CA815CF62}"/>
          </ac:spMkLst>
        </pc:spChg>
        <pc:spChg chg="add del mod">
          <ac:chgData name="Trent Grassian" userId="c9c27a00-4c50-4ba2-94ca-675ab2dd56c7" providerId="ADAL" clId="{0B7A12D3-4878-45A2-8455-60860F95935F}" dt="2022-07-05T09:22:20.106" v="2912"/>
          <ac:spMkLst>
            <pc:docMk/>
            <pc:sldMk cId="1486659088" sldId="280"/>
            <ac:spMk id="5" creationId="{327D00CD-DA7B-9BF9-92BE-80973B35092E}"/>
          </ac:spMkLst>
        </pc:spChg>
        <pc:spChg chg="add del mod">
          <ac:chgData name="Trent Grassian" userId="c9c27a00-4c50-4ba2-94ca-675ab2dd56c7" providerId="ADAL" clId="{0B7A12D3-4878-45A2-8455-60860F95935F}" dt="2022-07-05T09:24:42.392" v="2961"/>
          <ac:spMkLst>
            <pc:docMk/>
            <pc:sldMk cId="1486659088" sldId="280"/>
            <ac:spMk id="7" creationId="{3A55875A-0207-0E5B-95CC-C887205552DA}"/>
          </ac:spMkLst>
        </pc:spChg>
        <pc:spChg chg="add del mod">
          <ac:chgData name="Trent Grassian" userId="c9c27a00-4c50-4ba2-94ca-675ab2dd56c7" providerId="ADAL" clId="{0B7A12D3-4878-45A2-8455-60860F95935F}" dt="2022-07-05T09:20:25.681" v="2901" actId="47"/>
          <ac:spMkLst>
            <pc:docMk/>
            <pc:sldMk cId="1486659088" sldId="280"/>
            <ac:spMk id="9" creationId="{42585670-DD75-ABCD-6BCC-1A0C677C7564}"/>
          </ac:spMkLst>
        </pc:spChg>
        <pc:spChg chg="add mod">
          <ac:chgData name="Trent Grassian" userId="c9c27a00-4c50-4ba2-94ca-675ab2dd56c7" providerId="ADAL" clId="{0B7A12D3-4878-45A2-8455-60860F95935F}" dt="2022-07-08T08:49:19.572" v="8067" actId="14100"/>
          <ac:spMkLst>
            <pc:docMk/>
            <pc:sldMk cId="1486659088" sldId="280"/>
            <ac:spMk id="11" creationId="{B251FE71-2BCF-8D6B-0807-CF0571CEB7A6}"/>
          </ac:spMkLst>
        </pc:spChg>
        <pc:spChg chg="add del mod">
          <ac:chgData name="Trent Grassian" userId="c9c27a00-4c50-4ba2-94ca-675ab2dd56c7" providerId="ADAL" clId="{0B7A12D3-4878-45A2-8455-60860F95935F}" dt="2022-07-05T09:22:53.999" v="2924" actId="478"/>
          <ac:spMkLst>
            <pc:docMk/>
            <pc:sldMk cId="1486659088" sldId="280"/>
            <ac:spMk id="13" creationId="{B60DA8CB-AABB-8A53-A719-D89FC5F4C50A}"/>
          </ac:spMkLst>
        </pc:spChg>
        <pc:spChg chg="add mod">
          <ac:chgData name="Trent Grassian" userId="c9c27a00-4c50-4ba2-94ca-675ab2dd56c7" providerId="ADAL" clId="{0B7A12D3-4878-45A2-8455-60860F95935F}" dt="2022-07-08T08:49:01.286" v="8061" actId="1076"/>
          <ac:spMkLst>
            <pc:docMk/>
            <pc:sldMk cId="1486659088" sldId="280"/>
            <ac:spMk id="14" creationId="{04AA13C0-477D-FE5C-42E4-721EE548FC59}"/>
          </ac:spMkLst>
        </pc:spChg>
        <pc:spChg chg="add del mod">
          <ac:chgData name="Trent Grassian" userId="c9c27a00-4c50-4ba2-94ca-675ab2dd56c7" providerId="ADAL" clId="{0B7A12D3-4878-45A2-8455-60860F95935F}" dt="2022-07-05T13:43:23.223" v="4414" actId="478"/>
          <ac:spMkLst>
            <pc:docMk/>
            <pc:sldMk cId="1486659088" sldId="280"/>
            <ac:spMk id="14" creationId="{C5F895B4-E111-7913-44C4-A65BA655F0F7}"/>
          </ac:spMkLst>
        </pc:spChg>
        <pc:spChg chg="add del mod">
          <ac:chgData name="Trent Grassian" userId="c9c27a00-4c50-4ba2-94ca-675ab2dd56c7" providerId="ADAL" clId="{0B7A12D3-4878-45A2-8455-60860F95935F}" dt="2022-07-05T09:22:51.082" v="2922"/>
          <ac:spMkLst>
            <pc:docMk/>
            <pc:sldMk cId="1486659088" sldId="280"/>
            <ac:spMk id="17" creationId="{AFA19E38-9B2F-6F6F-D74C-33AA1BDBA715}"/>
          </ac:spMkLst>
        </pc:spChg>
        <pc:spChg chg="add del mod">
          <ac:chgData name="Trent Grassian" userId="c9c27a00-4c50-4ba2-94ca-675ab2dd56c7" providerId="ADAL" clId="{0B7A12D3-4878-45A2-8455-60860F95935F}" dt="2022-07-05T09:23:10.592" v="2932"/>
          <ac:spMkLst>
            <pc:docMk/>
            <pc:sldMk cId="1486659088" sldId="280"/>
            <ac:spMk id="19" creationId="{298A209A-051B-6A08-49E7-3522FF05DA7C}"/>
          </ac:spMkLst>
        </pc:spChg>
        <pc:spChg chg="add mod">
          <ac:chgData name="Trent Grassian" userId="c9c27a00-4c50-4ba2-94ca-675ab2dd56c7" providerId="ADAL" clId="{0B7A12D3-4878-45A2-8455-60860F95935F}" dt="2022-07-08T08:49:22.772" v="8068" actId="14100"/>
          <ac:spMkLst>
            <pc:docMk/>
            <pc:sldMk cId="1486659088" sldId="280"/>
            <ac:spMk id="20" creationId="{03C3564B-3628-5D71-CF9D-11420111E17E}"/>
          </ac:spMkLst>
        </pc:spChg>
        <pc:spChg chg="add del mod">
          <ac:chgData name="Trent Grassian" userId="c9c27a00-4c50-4ba2-94ca-675ab2dd56c7" providerId="ADAL" clId="{0B7A12D3-4878-45A2-8455-60860F95935F}" dt="2022-07-07T15:48:09.288" v="7973" actId="21"/>
          <ac:spMkLst>
            <pc:docMk/>
            <pc:sldMk cId="1486659088" sldId="280"/>
            <ac:spMk id="22" creationId="{8D9F21DA-161E-F7E2-5B2A-BB3FB0609E48}"/>
          </ac:spMkLst>
        </pc:spChg>
        <pc:spChg chg="add del mod">
          <ac:chgData name="Trent Grassian" userId="c9c27a00-4c50-4ba2-94ca-675ab2dd56c7" providerId="ADAL" clId="{0B7A12D3-4878-45A2-8455-60860F95935F}" dt="2022-07-05T13:42:09.727" v="4398"/>
          <ac:spMkLst>
            <pc:docMk/>
            <pc:sldMk cId="1486659088" sldId="280"/>
            <ac:spMk id="24" creationId="{B2AB91EA-F76E-8BC8-659B-61CB2CAA086B}"/>
          </ac:spMkLst>
        </pc:spChg>
        <pc:spChg chg="add del mod">
          <ac:chgData name="Trent Grassian" userId="c9c27a00-4c50-4ba2-94ca-675ab2dd56c7" providerId="ADAL" clId="{0B7A12D3-4878-45A2-8455-60860F95935F}" dt="2022-07-05T13:43:23.223" v="4414" actId="478"/>
          <ac:spMkLst>
            <pc:docMk/>
            <pc:sldMk cId="1486659088" sldId="280"/>
            <ac:spMk id="25" creationId="{4C27658A-646D-78F0-A083-30D9DB869486}"/>
          </ac:spMkLst>
        </pc:spChg>
        <pc:picChg chg="add del">
          <ac:chgData name="Trent Grassian" userId="c9c27a00-4c50-4ba2-94ca-675ab2dd56c7" providerId="ADAL" clId="{0B7A12D3-4878-45A2-8455-60860F95935F}" dt="2022-07-05T09:19:07.617" v="2884" actId="22"/>
          <ac:picMkLst>
            <pc:docMk/>
            <pc:sldMk cId="1486659088" sldId="280"/>
            <ac:picMk id="11" creationId="{9C9A25EC-7845-4224-6754-55844BFB8FD5}"/>
          </ac:picMkLst>
        </pc:picChg>
        <pc:picChg chg="add del mod">
          <ac:chgData name="Trent Grassian" userId="c9c27a00-4c50-4ba2-94ca-675ab2dd56c7" providerId="ADAL" clId="{0B7A12D3-4878-45A2-8455-60860F95935F}" dt="2022-07-07T15:48:09.288" v="7973" actId="21"/>
          <ac:picMkLst>
            <pc:docMk/>
            <pc:sldMk cId="1486659088" sldId="280"/>
            <ac:picMk id="12" creationId="{20E414DF-6C46-B897-9406-4A8C135E6ADF}"/>
          </ac:picMkLst>
        </pc:picChg>
        <pc:picChg chg="add mod">
          <ac:chgData name="Trent Grassian" userId="c9c27a00-4c50-4ba2-94ca-675ab2dd56c7" providerId="ADAL" clId="{0B7A12D3-4878-45A2-8455-60860F95935F}" dt="2022-07-08T08:49:01.286" v="8061" actId="1076"/>
          <ac:picMkLst>
            <pc:docMk/>
            <pc:sldMk cId="1486659088" sldId="280"/>
            <ac:picMk id="12" creationId="{CCFCC80F-7228-A0EE-75D1-334F49EB9262}"/>
          </ac:picMkLst>
        </pc:picChg>
        <pc:picChg chg="add mod">
          <ac:chgData name="Trent Grassian" userId="c9c27a00-4c50-4ba2-94ca-675ab2dd56c7" providerId="ADAL" clId="{0B7A12D3-4878-45A2-8455-60860F95935F}" dt="2022-07-07T15:48:22.798" v="7978" actId="1076"/>
          <ac:picMkLst>
            <pc:docMk/>
            <pc:sldMk cId="1486659088" sldId="280"/>
            <ac:picMk id="13" creationId="{589583EF-783C-2081-2970-20A4F8EEB105}"/>
          </ac:picMkLst>
        </pc:picChg>
        <pc:picChg chg="add mod">
          <ac:chgData name="Trent Grassian" userId="c9c27a00-4c50-4ba2-94ca-675ab2dd56c7" providerId="ADAL" clId="{0B7A12D3-4878-45A2-8455-60860F95935F}" dt="2022-07-08T08:48:30.359" v="8052" actId="196"/>
          <ac:picMkLst>
            <pc:docMk/>
            <pc:sldMk cId="1486659088" sldId="280"/>
            <ac:picMk id="15" creationId="{CBEFAFE3-154B-2A1F-D913-200B0AE0D9ED}"/>
          </ac:picMkLst>
        </pc:picChg>
        <pc:picChg chg="add del mod">
          <ac:chgData name="Trent Grassian" userId="c9c27a00-4c50-4ba2-94ca-675ab2dd56c7" providerId="ADAL" clId="{0B7A12D3-4878-45A2-8455-60860F95935F}" dt="2022-07-05T13:43:23.223" v="4414" actId="478"/>
          <ac:picMkLst>
            <pc:docMk/>
            <pc:sldMk cId="1486659088" sldId="280"/>
            <ac:picMk id="21" creationId="{15D32F26-06D6-43F3-712F-D321FC5A117C}"/>
          </ac:picMkLst>
        </pc:picChg>
      </pc:sldChg>
      <pc:sldChg chg="addSp delSp modSp add mod modAnim modNotes modNotesTx">
        <pc:chgData name="Trent Grassian" userId="c9c27a00-4c50-4ba2-94ca-675ab2dd56c7" providerId="ADAL" clId="{0B7A12D3-4878-45A2-8455-60860F95935F}" dt="2022-07-08T08:54:31.084" v="8112" actId="255"/>
        <pc:sldMkLst>
          <pc:docMk/>
          <pc:sldMk cId="277486688" sldId="281"/>
        </pc:sldMkLst>
        <pc:spChg chg="mod">
          <ac:chgData name="Trent Grassian" userId="c9c27a00-4c50-4ba2-94ca-675ab2dd56c7" providerId="ADAL" clId="{0B7A12D3-4878-45A2-8455-60860F95935F}" dt="2022-07-05T14:23:25.493" v="4759" actId="20577"/>
          <ac:spMkLst>
            <pc:docMk/>
            <pc:sldMk cId="277486688" sldId="281"/>
            <ac:spMk id="2" creationId="{9CBAE85F-C4F6-5B4A-B5AD-5A6CA815CF62}"/>
          </ac:spMkLst>
        </pc:spChg>
        <pc:spChg chg="del">
          <ac:chgData name="Trent Grassian" userId="c9c27a00-4c50-4ba2-94ca-675ab2dd56c7" providerId="ADAL" clId="{0B7A12D3-4878-45A2-8455-60860F95935F}" dt="2022-07-05T07:53:24.828" v="2393" actId="478"/>
          <ac:spMkLst>
            <pc:docMk/>
            <pc:sldMk cId="277486688" sldId="281"/>
            <ac:spMk id="5" creationId="{327D00CD-DA7B-9BF9-92BE-80973B35092E}"/>
          </ac:spMkLst>
        </pc:spChg>
        <pc:spChg chg="del">
          <ac:chgData name="Trent Grassian" userId="c9c27a00-4c50-4ba2-94ca-675ab2dd56c7" providerId="ADAL" clId="{0B7A12D3-4878-45A2-8455-60860F95935F}" dt="2022-07-05T07:53:21.086" v="2391" actId="478"/>
          <ac:spMkLst>
            <pc:docMk/>
            <pc:sldMk cId="277486688" sldId="281"/>
            <ac:spMk id="7" creationId="{3A55875A-0207-0E5B-95CC-C887205552DA}"/>
          </ac:spMkLst>
        </pc:spChg>
        <pc:spChg chg="add mod">
          <ac:chgData name="Trent Grassian" userId="c9c27a00-4c50-4ba2-94ca-675ab2dd56c7" providerId="ADAL" clId="{0B7A12D3-4878-45A2-8455-60860F95935F}" dt="2022-07-07T13:37:09.644" v="7555" actId="20577"/>
          <ac:spMkLst>
            <pc:docMk/>
            <pc:sldMk cId="277486688" sldId="281"/>
            <ac:spMk id="8" creationId="{512AF4A1-A4CF-D215-F9E5-FC068E159B51}"/>
          </ac:spMkLst>
        </pc:spChg>
        <pc:spChg chg="del">
          <ac:chgData name="Trent Grassian" userId="c9c27a00-4c50-4ba2-94ca-675ab2dd56c7" providerId="ADAL" clId="{0B7A12D3-4878-45A2-8455-60860F95935F}" dt="2022-07-05T07:53:22.942" v="2392" actId="478"/>
          <ac:spMkLst>
            <pc:docMk/>
            <pc:sldMk cId="277486688" sldId="281"/>
            <ac:spMk id="9" creationId="{42585670-DD75-ABCD-6BCC-1A0C677C7564}"/>
          </ac:spMkLst>
        </pc:spChg>
      </pc:sldChg>
      <pc:sldChg chg="addSp delSp modSp add mod delAnim modAnim modNotesTx">
        <pc:chgData name="Trent Grassian" userId="c9c27a00-4c50-4ba2-94ca-675ab2dd56c7" providerId="ADAL" clId="{0B7A12D3-4878-45A2-8455-60860F95935F}" dt="2022-07-11T07:18:28.805" v="8120" actId="20577"/>
        <pc:sldMkLst>
          <pc:docMk/>
          <pc:sldMk cId="3918233944" sldId="282"/>
        </pc:sldMkLst>
        <pc:spChg chg="mod">
          <ac:chgData name="Trent Grassian" userId="c9c27a00-4c50-4ba2-94ca-675ab2dd56c7" providerId="ADAL" clId="{0B7A12D3-4878-45A2-8455-60860F95935F}" dt="2022-07-05T14:22:58.102" v="4744"/>
          <ac:spMkLst>
            <pc:docMk/>
            <pc:sldMk cId="3918233944" sldId="282"/>
            <ac:spMk id="2" creationId="{9CBAE85F-C4F6-5B4A-B5AD-5A6CA815CF62}"/>
          </ac:spMkLst>
        </pc:spChg>
        <pc:spChg chg="del">
          <ac:chgData name="Trent Grassian" userId="c9c27a00-4c50-4ba2-94ca-675ab2dd56c7" providerId="ADAL" clId="{0B7A12D3-4878-45A2-8455-60860F95935F}" dt="2022-07-05T07:54:25.671" v="2396" actId="478"/>
          <ac:spMkLst>
            <pc:docMk/>
            <pc:sldMk cId="3918233944" sldId="282"/>
            <ac:spMk id="5" creationId="{327D00CD-DA7B-9BF9-92BE-80973B35092E}"/>
          </ac:spMkLst>
        </pc:spChg>
        <pc:spChg chg="del">
          <ac:chgData name="Trent Grassian" userId="c9c27a00-4c50-4ba2-94ca-675ab2dd56c7" providerId="ADAL" clId="{0B7A12D3-4878-45A2-8455-60860F95935F}" dt="2022-07-05T07:54:27.524" v="2397" actId="478"/>
          <ac:spMkLst>
            <pc:docMk/>
            <pc:sldMk cId="3918233944" sldId="282"/>
            <ac:spMk id="7" creationId="{3A55875A-0207-0E5B-95CC-C887205552DA}"/>
          </ac:spMkLst>
        </pc:spChg>
        <pc:spChg chg="add del mod">
          <ac:chgData name="Trent Grassian" userId="c9c27a00-4c50-4ba2-94ca-675ab2dd56c7" providerId="ADAL" clId="{0B7A12D3-4878-45A2-8455-60860F95935F}" dt="2022-07-05T09:26:39.930" v="2986"/>
          <ac:spMkLst>
            <pc:docMk/>
            <pc:sldMk cId="3918233944" sldId="282"/>
            <ac:spMk id="8" creationId="{8909FD09-B0BF-BF24-DD7B-D6C292DA8266}"/>
          </ac:spMkLst>
        </pc:spChg>
        <pc:spChg chg="del">
          <ac:chgData name="Trent Grassian" userId="c9c27a00-4c50-4ba2-94ca-675ab2dd56c7" providerId="ADAL" clId="{0B7A12D3-4878-45A2-8455-60860F95935F}" dt="2022-07-05T07:54:29.730" v="2398" actId="478"/>
          <ac:spMkLst>
            <pc:docMk/>
            <pc:sldMk cId="3918233944" sldId="282"/>
            <ac:spMk id="9" creationId="{42585670-DD75-ABCD-6BCC-1A0C677C7564}"/>
          </ac:spMkLst>
        </pc:spChg>
        <pc:spChg chg="add del mod">
          <ac:chgData name="Trent Grassian" userId="c9c27a00-4c50-4ba2-94ca-675ab2dd56c7" providerId="ADAL" clId="{0B7A12D3-4878-45A2-8455-60860F95935F}" dt="2022-07-05T09:26:39.929" v="2984"/>
          <ac:spMkLst>
            <pc:docMk/>
            <pc:sldMk cId="3918233944" sldId="282"/>
            <ac:spMk id="11" creationId="{F908DE3A-11BF-DC8B-3B3C-0CC5C8063130}"/>
          </ac:spMkLst>
        </pc:spChg>
        <pc:spChg chg="add mod">
          <ac:chgData name="Trent Grassian" userId="c9c27a00-4c50-4ba2-94ca-675ab2dd56c7" providerId="ADAL" clId="{0B7A12D3-4878-45A2-8455-60860F95935F}" dt="2022-07-11T07:18:28.805" v="8120" actId="20577"/>
          <ac:spMkLst>
            <pc:docMk/>
            <pc:sldMk cId="3918233944" sldId="282"/>
            <ac:spMk id="12" creationId="{1F7A47EF-4E97-DABA-4557-943B1AF87187}"/>
          </ac:spMkLst>
        </pc:spChg>
        <pc:spChg chg="add del mod">
          <ac:chgData name="Trent Grassian" userId="c9c27a00-4c50-4ba2-94ca-675ab2dd56c7" providerId="ADAL" clId="{0B7A12D3-4878-45A2-8455-60860F95935F}" dt="2022-07-05T09:30:15.584" v="3033" actId="478"/>
          <ac:spMkLst>
            <pc:docMk/>
            <pc:sldMk cId="3918233944" sldId="282"/>
            <ac:spMk id="15" creationId="{A5A5341A-5C26-FBCB-2DB7-122998DE6E84}"/>
          </ac:spMkLst>
        </pc:spChg>
        <pc:picChg chg="add mod">
          <ac:chgData name="Trent Grassian" userId="c9c27a00-4c50-4ba2-94ca-675ab2dd56c7" providerId="ADAL" clId="{0B7A12D3-4878-45A2-8455-60860F95935F}" dt="2022-07-05T09:26:56.348" v="2991" actId="1076"/>
          <ac:picMkLst>
            <pc:docMk/>
            <pc:sldMk cId="3918233944" sldId="282"/>
            <ac:picMk id="13" creationId="{CB6D6033-91C2-8162-FF5D-4D431507376C}"/>
          </ac:picMkLst>
        </pc:picChg>
        <pc:picChg chg="add del mod">
          <ac:chgData name="Trent Grassian" userId="c9c27a00-4c50-4ba2-94ca-675ab2dd56c7" providerId="ADAL" clId="{0B7A12D3-4878-45A2-8455-60860F95935F}" dt="2022-07-05T09:30:16.863" v="3034" actId="478"/>
          <ac:picMkLst>
            <pc:docMk/>
            <pc:sldMk cId="3918233944" sldId="282"/>
            <ac:picMk id="14" creationId="{0D3C17CD-BCC9-6A71-E06B-8E016CF239DA}"/>
          </ac:picMkLst>
        </pc:picChg>
      </pc:sldChg>
      <pc:sldChg chg="modSp add del mod">
        <pc:chgData name="Trent Grassian" userId="c9c27a00-4c50-4ba2-94ca-675ab2dd56c7" providerId="ADAL" clId="{0B7A12D3-4878-45A2-8455-60860F95935F}" dt="2022-07-05T14:30:19.788" v="4789" actId="2696"/>
        <pc:sldMkLst>
          <pc:docMk/>
          <pc:sldMk cId="1616857757" sldId="283"/>
        </pc:sldMkLst>
        <pc:spChg chg="mod">
          <ac:chgData name="Trent Grassian" userId="c9c27a00-4c50-4ba2-94ca-675ab2dd56c7" providerId="ADAL" clId="{0B7A12D3-4878-45A2-8455-60860F95935F}" dt="2022-07-05T14:06:47.368" v="4631" actId="20577"/>
          <ac:spMkLst>
            <pc:docMk/>
            <pc:sldMk cId="1616857757" sldId="283"/>
            <ac:spMk id="2" creationId="{9CBAE85F-C4F6-5B4A-B5AD-5A6CA815CF62}"/>
          </ac:spMkLst>
        </pc:spChg>
      </pc:sldChg>
      <pc:sldChg chg="add del">
        <pc:chgData name="Trent Grassian" userId="c9c27a00-4c50-4ba2-94ca-675ab2dd56c7" providerId="ADAL" clId="{0B7A12D3-4878-45A2-8455-60860F95935F}" dt="2022-07-05T08:09:27.544" v="2835" actId="47"/>
        <pc:sldMkLst>
          <pc:docMk/>
          <pc:sldMk cId="2669051507" sldId="284"/>
        </pc:sldMkLst>
      </pc:sldChg>
      <pc:sldChg chg="addSp delSp modSp add mod ord modAnim modNotes modNotesTx">
        <pc:chgData name="Trent Grassian" userId="c9c27a00-4c50-4ba2-94ca-675ab2dd56c7" providerId="ADAL" clId="{0B7A12D3-4878-45A2-8455-60860F95935F}" dt="2022-07-08T08:54:44.544" v="8114" actId="255"/>
        <pc:sldMkLst>
          <pc:docMk/>
          <pc:sldMk cId="1245226059" sldId="285"/>
        </pc:sldMkLst>
        <pc:spChg chg="mod">
          <ac:chgData name="Trent Grassian" userId="c9c27a00-4c50-4ba2-94ca-675ab2dd56c7" providerId="ADAL" clId="{0B7A12D3-4878-45A2-8455-60860F95935F}" dt="2022-07-05T14:27:44.120" v="4779" actId="255"/>
          <ac:spMkLst>
            <pc:docMk/>
            <pc:sldMk cId="1245226059" sldId="285"/>
            <ac:spMk id="2" creationId="{9CBAE85F-C4F6-5B4A-B5AD-5A6CA815CF62}"/>
          </ac:spMkLst>
        </pc:spChg>
        <pc:spChg chg="add del">
          <ac:chgData name="Trent Grassian" userId="c9c27a00-4c50-4ba2-94ca-675ab2dd56c7" providerId="ADAL" clId="{0B7A12D3-4878-45A2-8455-60860F95935F}" dt="2022-07-05T14:24:20.635" v="4767" actId="22"/>
          <ac:spMkLst>
            <pc:docMk/>
            <pc:sldMk cId="1245226059" sldId="285"/>
            <ac:spMk id="6" creationId="{DBD176E8-8805-CD60-8F56-6F1D1B67DB15}"/>
          </ac:spMkLst>
        </pc:spChg>
        <pc:graphicFrameChg chg="add mod">
          <ac:chgData name="Trent Grassian" userId="c9c27a00-4c50-4ba2-94ca-675ab2dd56c7" providerId="ADAL" clId="{0B7A12D3-4878-45A2-8455-60860F95935F}" dt="2022-07-05T14:28:40.310" v="4788" actId="14100"/>
          <ac:graphicFrameMkLst>
            <pc:docMk/>
            <pc:sldMk cId="1245226059" sldId="285"/>
            <ac:graphicFrameMk id="4" creationId="{BCD0311B-A934-011D-17F1-96FA6A4D17A7}"/>
          </ac:graphicFrameMkLst>
        </pc:graphicFrameChg>
      </pc:sldChg>
      <pc:sldChg chg="addSp modSp add mod modAnim modNotesTx">
        <pc:chgData name="Trent Grassian" userId="c9c27a00-4c50-4ba2-94ca-675ab2dd56c7" providerId="ADAL" clId="{0B7A12D3-4878-45A2-8455-60860F95935F}" dt="2022-07-11T07:25:02.208" v="8123" actId="207"/>
        <pc:sldMkLst>
          <pc:docMk/>
          <pc:sldMk cId="1848495329" sldId="286"/>
        </pc:sldMkLst>
        <pc:spChg chg="mod">
          <ac:chgData name="Trent Grassian" userId="c9c27a00-4c50-4ba2-94ca-675ab2dd56c7" providerId="ADAL" clId="{0B7A12D3-4878-45A2-8455-60860F95935F}" dt="2022-07-05T08:12:25.963" v="2856" actId="20577"/>
          <ac:spMkLst>
            <pc:docMk/>
            <pc:sldMk cId="1848495329" sldId="286"/>
            <ac:spMk id="2" creationId="{9CBAE85F-C4F6-5B4A-B5AD-5A6CA815CF62}"/>
          </ac:spMkLst>
        </pc:spChg>
        <pc:spChg chg="add mod">
          <ac:chgData name="Trent Grassian" userId="c9c27a00-4c50-4ba2-94ca-675ab2dd56c7" providerId="ADAL" clId="{0B7A12D3-4878-45A2-8455-60860F95935F}" dt="2022-07-11T07:25:02.208" v="8123" actId="207"/>
          <ac:spMkLst>
            <pc:docMk/>
            <pc:sldMk cId="1848495329" sldId="286"/>
            <ac:spMk id="4" creationId="{5F712677-0468-E938-34D0-15E7B3B116F2}"/>
          </ac:spMkLst>
        </pc:spChg>
      </pc:sldChg>
      <pc:sldChg chg="delSp modSp add mod delAnim modAnim modNotes modNotesTx">
        <pc:chgData name="Trent Grassian" userId="c9c27a00-4c50-4ba2-94ca-675ab2dd56c7" providerId="ADAL" clId="{0B7A12D3-4878-45A2-8455-60860F95935F}" dt="2022-07-08T08:54:22.930" v="8111" actId="255"/>
        <pc:sldMkLst>
          <pc:docMk/>
          <pc:sldMk cId="4150323875" sldId="287"/>
        </pc:sldMkLst>
        <pc:spChg chg="mod">
          <ac:chgData name="Trent Grassian" userId="c9c27a00-4c50-4ba2-94ca-675ab2dd56c7" providerId="ADAL" clId="{0B7A12D3-4878-45A2-8455-60860F95935F}" dt="2022-07-05T14:21:56.320" v="4731" actId="255"/>
          <ac:spMkLst>
            <pc:docMk/>
            <pc:sldMk cId="4150323875" sldId="287"/>
            <ac:spMk id="2" creationId="{9CBAE85F-C4F6-5B4A-B5AD-5A6CA815CF62}"/>
          </ac:spMkLst>
        </pc:spChg>
        <pc:spChg chg="del">
          <ac:chgData name="Trent Grassian" userId="c9c27a00-4c50-4ba2-94ca-675ab2dd56c7" providerId="ADAL" clId="{0B7A12D3-4878-45A2-8455-60860F95935F}" dt="2022-07-05T09:29:47.487" v="3026" actId="478"/>
          <ac:spMkLst>
            <pc:docMk/>
            <pc:sldMk cId="4150323875" sldId="287"/>
            <ac:spMk id="12" creationId="{1F7A47EF-4E97-DABA-4557-943B1AF87187}"/>
          </ac:spMkLst>
        </pc:spChg>
        <pc:spChg chg="mod">
          <ac:chgData name="Trent Grassian" userId="c9c27a00-4c50-4ba2-94ca-675ab2dd56c7" providerId="ADAL" clId="{0B7A12D3-4878-45A2-8455-60860F95935F}" dt="2022-07-08T08:45:44.144" v="8026" actId="5793"/>
          <ac:spMkLst>
            <pc:docMk/>
            <pc:sldMk cId="4150323875" sldId="287"/>
            <ac:spMk id="15" creationId="{A5A5341A-5C26-FBCB-2DB7-122998DE6E84}"/>
          </ac:spMkLst>
        </pc:spChg>
        <pc:picChg chg="del">
          <ac:chgData name="Trent Grassian" userId="c9c27a00-4c50-4ba2-94ca-675ab2dd56c7" providerId="ADAL" clId="{0B7A12D3-4878-45A2-8455-60860F95935F}" dt="2022-07-05T09:29:47.487" v="3026" actId="478"/>
          <ac:picMkLst>
            <pc:docMk/>
            <pc:sldMk cId="4150323875" sldId="287"/>
            <ac:picMk id="13" creationId="{CB6D6033-91C2-8162-FF5D-4D431507376C}"/>
          </ac:picMkLst>
        </pc:picChg>
        <pc:picChg chg="mod">
          <ac:chgData name="Trent Grassian" userId="c9c27a00-4c50-4ba2-94ca-675ab2dd56c7" providerId="ADAL" clId="{0B7A12D3-4878-45A2-8455-60860F95935F}" dt="2022-07-05T09:29:59.093" v="3030" actId="1076"/>
          <ac:picMkLst>
            <pc:docMk/>
            <pc:sldMk cId="4150323875" sldId="287"/>
            <ac:picMk id="14" creationId="{0D3C17CD-BCC9-6A71-E06B-8E016CF239DA}"/>
          </ac:picMkLst>
        </pc:picChg>
      </pc:sldChg>
      <pc:sldChg chg="addSp delSp modSp add del mod ord modAnim modNotesTx">
        <pc:chgData name="Trent Grassian" userId="c9c27a00-4c50-4ba2-94ca-675ab2dd56c7" providerId="ADAL" clId="{0B7A12D3-4878-45A2-8455-60860F95935F}" dt="2022-07-12T14:10:00.629" v="8124" actId="2696"/>
        <pc:sldMkLst>
          <pc:docMk/>
          <pc:sldMk cId="2149731023" sldId="288"/>
        </pc:sldMkLst>
        <pc:spChg chg="del">
          <ac:chgData name="Trent Grassian" userId="c9c27a00-4c50-4ba2-94ca-675ab2dd56c7" providerId="ADAL" clId="{0B7A12D3-4878-45A2-8455-60860F95935F}" dt="2022-07-05T09:36:10.588" v="3176" actId="478"/>
          <ac:spMkLst>
            <pc:docMk/>
            <pc:sldMk cId="2149731023" sldId="288"/>
            <ac:spMk id="3" creationId="{874F06A6-B907-5647-ACCA-5EE8076ED3D9}"/>
          </ac:spMkLst>
        </pc:spChg>
        <pc:spChg chg="add mod">
          <ac:chgData name="Trent Grassian" userId="c9c27a00-4c50-4ba2-94ca-675ab2dd56c7" providerId="ADAL" clId="{0B7A12D3-4878-45A2-8455-60860F95935F}" dt="2022-07-05T09:45:17.038" v="3969" actId="207"/>
          <ac:spMkLst>
            <pc:docMk/>
            <pc:sldMk cId="2149731023" sldId="288"/>
            <ac:spMk id="9" creationId="{619810B0-49FD-5E62-038E-5999107E568E}"/>
          </ac:spMkLst>
        </pc:spChg>
        <pc:spChg chg="add del mod">
          <ac:chgData name="Trent Grassian" userId="c9c27a00-4c50-4ba2-94ca-675ab2dd56c7" providerId="ADAL" clId="{0B7A12D3-4878-45A2-8455-60860F95935F}" dt="2022-07-05T09:40:31.108" v="3398" actId="478"/>
          <ac:spMkLst>
            <pc:docMk/>
            <pc:sldMk cId="2149731023" sldId="288"/>
            <ac:spMk id="11" creationId="{5A7CAA05-EECA-78A6-6623-B22D6CB0782A}"/>
          </ac:spMkLst>
        </pc:spChg>
        <pc:picChg chg="del">
          <ac:chgData name="Trent Grassian" userId="c9c27a00-4c50-4ba2-94ca-675ab2dd56c7" providerId="ADAL" clId="{0B7A12D3-4878-45A2-8455-60860F95935F}" dt="2022-07-05T09:36:08.267" v="3175" actId="478"/>
          <ac:picMkLst>
            <pc:docMk/>
            <pc:sldMk cId="2149731023" sldId="288"/>
            <ac:picMk id="5" creationId="{A43F4953-14F1-8B4E-98EC-79940FA00ABE}"/>
          </ac:picMkLst>
        </pc:picChg>
        <pc:picChg chg="add mod">
          <ac:chgData name="Trent Grassian" userId="c9c27a00-4c50-4ba2-94ca-675ab2dd56c7" providerId="ADAL" clId="{0B7A12D3-4878-45A2-8455-60860F95935F}" dt="2022-07-05T09:43:31.916" v="3959" actId="1076"/>
          <ac:picMkLst>
            <pc:docMk/>
            <pc:sldMk cId="2149731023" sldId="288"/>
            <ac:picMk id="6" creationId="{2E8AB48D-CF86-1AF0-6CCE-9110EC5F8449}"/>
          </ac:picMkLst>
        </pc:picChg>
      </pc:sldChg>
      <pc:sldChg chg="new del">
        <pc:chgData name="Trent Grassian" userId="c9c27a00-4c50-4ba2-94ca-675ab2dd56c7" providerId="ADAL" clId="{0B7A12D3-4878-45A2-8455-60860F95935F}" dt="2022-07-05T09:36:01.934" v="3171" actId="2696"/>
        <pc:sldMkLst>
          <pc:docMk/>
          <pc:sldMk cId="3080966808" sldId="288"/>
        </pc:sldMkLst>
      </pc:sldChg>
      <pc:sldChg chg="addSp delSp modSp add mod delAnim modAnim modNotesTx">
        <pc:chgData name="Trent Grassian" userId="c9c27a00-4c50-4ba2-94ca-675ab2dd56c7" providerId="ADAL" clId="{0B7A12D3-4878-45A2-8455-60860F95935F}" dt="2022-07-07T15:26:41.540" v="7972"/>
        <pc:sldMkLst>
          <pc:docMk/>
          <pc:sldMk cId="1783476941" sldId="289"/>
        </pc:sldMkLst>
        <pc:spChg chg="mod">
          <ac:chgData name="Trent Grassian" userId="c9c27a00-4c50-4ba2-94ca-675ab2dd56c7" providerId="ADAL" clId="{0B7A12D3-4878-45A2-8455-60860F95935F}" dt="2022-07-05T13:29:47.383" v="4373" actId="20577"/>
          <ac:spMkLst>
            <pc:docMk/>
            <pc:sldMk cId="1783476941" sldId="289"/>
            <ac:spMk id="2" creationId="{9CBAE85F-C4F6-5B4A-B5AD-5A6CA815CF62}"/>
          </ac:spMkLst>
        </pc:spChg>
        <pc:graphicFrameChg chg="del">
          <ac:chgData name="Trent Grassian" userId="c9c27a00-4c50-4ba2-94ca-675ab2dd56c7" providerId="ADAL" clId="{0B7A12D3-4878-45A2-8455-60860F95935F}" dt="2022-07-05T13:30:20.210" v="4375" actId="478"/>
          <ac:graphicFrameMkLst>
            <pc:docMk/>
            <pc:sldMk cId="1783476941" sldId="289"/>
            <ac:graphicFrameMk id="5" creationId="{6FF42C26-21E3-F1D8-B201-9755005E7675}"/>
          </ac:graphicFrameMkLst>
        </pc:graphicFrameChg>
        <pc:graphicFrameChg chg="add mod">
          <ac:chgData name="Trent Grassian" userId="c9c27a00-4c50-4ba2-94ca-675ab2dd56c7" providerId="ADAL" clId="{0B7A12D3-4878-45A2-8455-60860F95935F}" dt="2022-07-07T13:33:00.325" v="7548" actId="14100"/>
          <ac:graphicFrameMkLst>
            <pc:docMk/>
            <pc:sldMk cId="1783476941" sldId="289"/>
            <ac:graphicFrameMk id="6" creationId="{BDB1CB0D-0439-C527-0325-C729CAB9CFFF}"/>
          </ac:graphicFrameMkLst>
        </pc:graphicFrameChg>
      </pc:sldChg>
      <pc:sldChg chg="delSp modSp add mod ord delAnim modAnim modNotes modNotesTx">
        <pc:chgData name="Trent Grassian" userId="c9c27a00-4c50-4ba2-94ca-675ab2dd56c7" providerId="ADAL" clId="{0B7A12D3-4878-45A2-8455-60860F95935F}" dt="2022-07-08T08:54:13.200" v="8110" actId="255"/>
        <pc:sldMkLst>
          <pc:docMk/>
          <pc:sldMk cId="3251772929" sldId="290"/>
        </pc:sldMkLst>
        <pc:spChg chg="del">
          <ac:chgData name="Trent Grassian" userId="c9c27a00-4c50-4ba2-94ca-675ab2dd56c7" providerId="ADAL" clId="{0B7A12D3-4878-45A2-8455-60860F95935F}" dt="2022-07-05T13:47:10.295" v="4431" actId="478"/>
          <ac:spMkLst>
            <pc:docMk/>
            <pc:sldMk cId="3251772929" sldId="290"/>
            <ac:spMk id="9" creationId="{42585670-DD75-ABCD-6BCC-1A0C677C7564}"/>
          </ac:spMkLst>
        </pc:spChg>
        <pc:spChg chg="mod">
          <ac:chgData name="Trent Grassian" userId="c9c27a00-4c50-4ba2-94ca-675ab2dd56c7" providerId="ADAL" clId="{0B7A12D3-4878-45A2-8455-60860F95935F}" dt="2022-07-08T08:49:33.981" v="8069" actId="1076"/>
          <ac:spMkLst>
            <pc:docMk/>
            <pc:sldMk cId="3251772929" sldId="290"/>
            <ac:spMk id="14" creationId="{C5F895B4-E111-7913-44C4-A65BA655F0F7}"/>
          </ac:spMkLst>
        </pc:spChg>
        <pc:spChg chg="del">
          <ac:chgData name="Trent Grassian" userId="c9c27a00-4c50-4ba2-94ca-675ab2dd56c7" providerId="ADAL" clId="{0B7A12D3-4878-45A2-8455-60860F95935F}" dt="2022-07-05T13:47:10.295" v="4431" actId="478"/>
          <ac:spMkLst>
            <pc:docMk/>
            <pc:sldMk cId="3251772929" sldId="290"/>
            <ac:spMk id="20" creationId="{03C3564B-3628-5D71-CF9D-11420111E17E}"/>
          </ac:spMkLst>
        </pc:spChg>
        <pc:spChg chg="del">
          <ac:chgData name="Trent Grassian" userId="c9c27a00-4c50-4ba2-94ca-675ab2dd56c7" providerId="ADAL" clId="{0B7A12D3-4878-45A2-8455-60860F95935F}" dt="2022-07-05T13:47:12.657" v="4432" actId="478"/>
          <ac:spMkLst>
            <pc:docMk/>
            <pc:sldMk cId="3251772929" sldId="290"/>
            <ac:spMk id="22" creationId="{8D9F21DA-161E-F7E2-5B2A-BB3FB0609E48}"/>
          </ac:spMkLst>
        </pc:spChg>
        <pc:spChg chg="mod">
          <ac:chgData name="Trent Grassian" userId="c9c27a00-4c50-4ba2-94ca-675ab2dd56c7" providerId="ADAL" clId="{0B7A12D3-4878-45A2-8455-60860F95935F}" dt="2022-07-07T13:08:07.201" v="7379" actId="20577"/>
          <ac:spMkLst>
            <pc:docMk/>
            <pc:sldMk cId="3251772929" sldId="290"/>
            <ac:spMk id="25" creationId="{4C27658A-646D-78F0-A083-30D9DB869486}"/>
          </ac:spMkLst>
        </pc:spChg>
        <pc:picChg chg="del">
          <ac:chgData name="Trent Grassian" userId="c9c27a00-4c50-4ba2-94ca-675ab2dd56c7" providerId="ADAL" clId="{0B7A12D3-4878-45A2-8455-60860F95935F}" dt="2022-07-05T13:47:10.295" v="4431" actId="478"/>
          <ac:picMkLst>
            <pc:docMk/>
            <pc:sldMk cId="3251772929" sldId="290"/>
            <ac:picMk id="12" creationId="{20E414DF-6C46-B897-9406-4A8C135E6ADF}"/>
          </ac:picMkLst>
        </pc:picChg>
        <pc:picChg chg="mod">
          <ac:chgData name="Trent Grassian" userId="c9c27a00-4c50-4ba2-94ca-675ab2dd56c7" providerId="ADAL" clId="{0B7A12D3-4878-45A2-8455-60860F95935F}" dt="2022-07-05T13:47:37.665" v="4438" actId="1076"/>
          <ac:picMkLst>
            <pc:docMk/>
            <pc:sldMk cId="3251772929" sldId="290"/>
            <ac:picMk id="15" creationId="{CBEFAFE3-154B-2A1F-D913-200B0AE0D9ED}"/>
          </ac:picMkLst>
        </pc:picChg>
        <pc:picChg chg="mod">
          <ac:chgData name="Trent Grassian" userId="c9c27a00-4c50-4ba2-94ca-675ab2dd56c7" providerId="ADAL" clId="{0B7A12D3-4878-45A2-8455-60860F95935F}" dt="2022-07-08T08:49:33.981" v="8069" actId="1076"/>
          <ac:picMkLst>
            <pc:docMk/>
            <pc:sldMk cId="3251772929" sldId="290"/>
            <ac:picMk id="21" creationId="{15D32F26-06D6-43F3-712F-D321FC5A117C}"/>
          </ac:picMkLst>
        </pc:picChg>
      </pc:sldChg>
      <pc:sldChg chg="addSp delSp modSp add mod modAnim modNotes modNotesTx">
        <pc:chgData name="Trent Grassian" userId="c9c27a00-4c50-4ba2-94ca-675ab2dd56c7" providerId="ADAL" clId="{0B7A12D3-4878-45A2-8455-60860F95935F}" dt="2022-07-08T08:54:37.292" v="8113" actId="255"/>
        <pc:sldMkLst>
          <pc:docMk/>
          <pc:sldMk cId="3093920586" sldId="291"/>
        </pc:sldMkLst>
        <pc:spChg chg="del">
          <ac:chgData name="Trent Grassian" userId="c9c27a00-4c50-4ba2-94ca-675ab2dd56c7" providerId="ADAL" clId="{0B7A12D3-4878-45A2-8455-60860F95935F}" dt="2022-07-05T13:56:23.168" v="4482" actId="478"/>
          <ac:spMkLst>
            <pc:docMk/>
            <pc:sldMk cId="3093920586" sldId="291"/>
            <ac:spMk id="6" creationId="{7D50012A-F5B2-7FCC-1090-B2AC73098479}"/>
          </ac:spMkLst>
        </pc:spChg>
        <pc:graphicFrameChg chg="add del mod">
          <ac:chgData name="Trent Grassian" userId="c9c27a00-4c50-4ba2-94ca-675ab2dd56c7" providerId="ADAL" clId="{0B7A12D3-4878-45A2-8455-60860F95935F}" dt="2022-07-05T13:58:48.567" v="4495" actId="478"/>
          <ac:graphicFrameMkLst>
            <pc:docMk/>
            <pc:sldMk cId="3093920586" sldId="291"/>
            <ac:graphicFrameMk id="7" creationId="{C2EA026B-4E99-DFAF-BB23-3239F1DC45A4}"/>
          </ac:graphicFrameMkLst>
        </pc:graphicFrameChg>
        <pc:graphicFrameChg chg="mod">
          <ac:chgData name="Trent Grassian" userId="c9c27a00-4c50-4ba2-94ca-675ab2dd56c7" providerId="ADAL" clId="{0B7A12D3-4878-45A2-8455-60860F95935F}" dt="2022-07-05T14:03:28.047" v="4520" actId="207"/>
          <ac:graphicFrameMkLst>
            <pc:docMk/>
            <pc:sldMk cId="3093920586" sldId="291"/>
            <ac:graphicFrameMk id="17" creationId="{46B9C1F1-B0A3-A71D-CD73-7C2C38402B7F}"/>
          </ac:graphicFrameMkLst>
        </pc:graphicFrameChg>
        <pc:picChg chg="add del mod">
          <ac:chgData name="Trent Grassian" userId="c9c27a00-4c50-4ba2-94ca-675ab2dd56c7" providerId="ADAL" clId="{0B7A12D3-4878-45A2-8455-60860F95935F}" dt="2022-07-05T13:58:50.290" v="4496" actId="478"/>
          <ac:picMkLst>
            <pc:docMk/>
            <pc:sldMk cId="3093920586" sldId="291"/>
            <ac:picMk id="4" creationId="{A1B762D8-214E-0C25-794A-3634CC9C84B2}"/>
          </ac:picMkLst>
        </pc:picChg>
      </pc:sldChg>
      <pc:sldChg chg="delSp modSp add mod ord">
        <pc:chgData name="Trent Grassian" userId="c9c27a00-4c50-4ba2-94ca-675ab2dd56c7" providerId="ADAL" clId="{0B7A12D3-4878-45A2-8455-60860F95935F}" dt="2022-07-07T11:28:55.717" v="6430" actId="478"/>
        <pc:sldMkLst>
          <pc:docMk/>
          <pc:sldMk cId="2720737243" sldId="292"/>
        </pc:sldMkLst>
        <pc:spChg chg="mod">
          <ac:chgData name="Trent Grassian" userId="c9c27a00-4c50-4ba2-94ca-675ab2dd56c7" providerId="ADAL" clId="{0B7A12D3-4878-45A2-8455-60860F95935F}" dt="2022-07-07T11:28:52.426" v="6429" actId="20577"/>
          <ac:spMkLst>
            <pc:docMk/>
            <pc:sldMk cId="2720737243" sldId="292"/>
            <ac:spMk id="2" creationId="{9CBAE85F-C4F6-5B4A-B5AD-5A6CA815CF62}"/>
          </ac:spMkLst>
        </pc:spChg>
        <pc:graphicFrameChg chg="del">
          <ac:chgData name="Trent Grassian" userId="c9c27a00-4c50-4ba2-94ca-675ab2dd56c7" providerId="ADAL" clId="{0B7A12D3-4878-45A2-8455-60860F95935F}" dt="2022-07-07T11:28:55.717" v="6430" actId="478"/>
          <ac:graphicFrameMkLst>
            <pc:docMk/>
            <pc:sldMk cId="2720737243" sldId="292"/>
            <ac:graphicFrameMk id="6" creationId="{4B57A8B9-474F-8C1B-084C-68AF92222831}"/>
          </ac:graphicFrameMkLst>
        </pc:graphicFrameChg>
      </pc:sldChg>
      <pc:sldChg chg="add del">
        <pc:chgData name="Trent Grassian" userId="c9c27a00-4c50-4ba2-94ca-675ab2dd56c7" providerId="ADAL" clId="{0B7A12D3-4878-45A2-8455-60860F95935F}" dt="2022-07-07T09:51:39.686" v="5007" actId="2696"/>
        <pc:sldMkLst>
          <pc:docMk/>
          <pc:sldMk cId="2830397916" sldId="292"/>
        </pc:sldMkLst>
      </pc:sldChg>
      <pc:sldChg chg="addSp delSp modSp add del mod modAnim modNotesTx">
        <pc:chgData name="Trent Grassian" userId="c9c27a00-4c50-4ba2-94ca-675ab2dd56c7" providerId="ADAL" clId="{0B7A12D3-4878-45A2-8455-60860F95935F}" dt="2022-07-08T08:49:13.711" v="8066" actId="2696"/>
        <pc:sldMkLst>
          <pc:docMk/>
          <pc:sldMk cId="1356157565" sldId="293"/>
        </pc:sldMkLst>
        <pc:spChg chg="add del mod">
          <ac:chgData name="Trent Grassian" userId="c9c27a00-4c50-4ba2-94ca-675ab2dd56c7" providerId="ADAL" clId="{0B7A12D3-4878-45A2-8455-60860F95935F}" dt="2022-07-08T08:48:53.227" v="8059" actId="21"/>
          <ac:spMkLst>
            <pc:docMk/>
            <pc:sldMk cId="1356157565" sldId="293"/>
            <ac:spMk id="9" creationId="{20DED57E-FFD6-CFAE-6657-83BDBE33B1FE}"/>
          </ac:spMkLst>
        </pc:spChg>
        <pc:spChg chg="del">
          <ac:chgData name="Trent Grassian" userId="c9c27a00-4c50-4ba2-94ca-675ab2dd56c7" providerId="ADAL" clId="{0B7A12D3-4878-45A2-8455-60860F95935F}" dt="2022-07-07T15:48:17.596" v="7976" actId="21"/>
          <ac:spMkLst>
            <pc:docMk/>
            <pc:sldMk cId="1356157565" sldId="293"/>
            <ac:spMk id="14" creationId="{C5F895B4-E111-7913-44C4-A65BA655F0F7}"/>
          </ac:spMkLst>
        </pc:spChg>
        <pc:spChg chg="add del mod">
          <ac:chgData name="Trent Grassian" userId="c9c27a00-4c50-4ba2-94ca-675ab2dd56c7" providerId="ADAL" clId="{0B7A12D3-4878-45A2-8455-60860F95935F}" dt="2022-07-08T08:47:40.758" v="8038" actId="21"/>
          <ac:spMkLst>
            <pc:docMk/>
            <pc:sldMk cId="1356157565" sldId="293"/>
            <ac:spMk id="25" creationId="{4C27658A-646D-78F0-A083-30D9DB869486}"/>
          </ac:spMkLst>
        </pc:spChg>
        <pc:picChg chg="add del mod">
          <ac:chgData name="Trent Grassian" userId="c9c27a00-4c50-4ba2-94ca-675ab2dd56c7" providerId="ADAL" clId="{0B7A12D3-4878-45A2-8455-60860F95935F}" dt="2022-07-08T08:48:53.227" v="8059" actId="21"/>
          <ac:picMkLst>
            <pc:docMk/>
            <pc:sldMk cId="1356157565" sldId="293"/>
            <ac:picMk id="8" creationId="{2414D72E-DA71-3FEA-EAFC-C6AC69F313D6}"/>
          </ac:picMkLst>
        </pc:picChg>
        <pc:picChg chg="add del">
          <ac:chgData name="Trent Grassian" userId="c9c27a00-4c50-4ba2-94ca-675ab2dd56c7" providerId="ADAL" clId="{0B7A12D3-4878-45A2-8455-60860F95935F}" dt="2022-07-08T08:47:40.758" v="8038" actId="21"/>
          <ac:picMkLst>
            <pc:docMk/>
            <pc:sldMk cId="1356157565" sldId="293"/>
            <ac:picMk id="15" creationId="{CBEFAFE3-154B-2A1F-D913-200B0AE0D9ED}"/>
          </ac:picMkLst>
        </pc:picChg>
        <pc:picChg chg="del">
          <ac:chgData name="Trent Grassian" userId="c9c27a00-4c50-4ba2-94ca-675ab2dd56c7" providerId="ADAL" clId="{0B7A12D3-4878-45A2-8455-60860F95935F}" dt="2022-07-07T15:48:17.596" v="7976" actId="21"/>
          <ac:picMkLst>
            <pc:docMk/>
            <pc:sldMk cId="1356157565" sldId="293"/>
            <ac:picMk id="21" creationId="{15D32F26-06D6-43F3-712F-D321FC5A117C}"/>
          </ac:picMkLst>
        </pc:picChg>
      </pc:sldChg>
      <pc:sldChg chg="addSp delSp modSp add mod ord modNotesTx">
        <pc:chgData name="Trent Grassian" userId="c9c27a00-4c50-4ba2-94ca-675ab2dd56c7" providerId="ADAL" clId="{0B7A12D3-4878-45A2-8455-60860F95935F}" dt="2022-07-08T08:47:53.532" v="8043" actId="1076"/>
        <pc:sldMkLst>
          <pc:docMk/>
          <pc:sldMk cId="2647256895" sldId="294"/>
        </pc:sldMkLst>
        <pc:spChg chg="add mod">
          <ac:chgData name="Trent Grassian" userId="c9c27a00-4c50-4ba2-94ca-675ab2dd56c7" providerId="ADAL" clId="{0B7A12D3-4878-45A2-8455-60860F95935F}" dt="2022-07-08T08:47:53.532" v="8043" actId="1076"/>
          <ac:spMkLst>
            <pc:docMk/>
            <pc:sldMk cId="2647256895" sldId="294"/>
            <ac:spMk id="9" creationId="{51929593-A44D-D23F-8289-D19C4B087F70}"/>
          </ac:spMkLst>
        </pc:spChg>
        <pc:spChg chg="del">
          <ac:chgData name="Trent Grassian" userId="c9c27a00-4c50-4ba2-94ca-675ab2dd56c7" providerId="ADAL" clId="{0B7A12D3-4878-45A2-8455-60860F95935F}" dt="2022-07-08T08:47:14.759" v="8034" actId="478"/>
          <ac:spMkLst>
            <pc:docMk/>
            <pc:sldMk cId="2647256895" sldId="294"/>
            <ac:spMk id="14" creationId="{C5F895B4-E111-7913-44C4-A65BA655F0F7}"/>
          </ac:spMkLst>
        </pc:spChg>
        <pc:spChg chg="del">
          <ac:chgData name="Trent Grassian" userId="c9c27a00-4c50-4ba2-94ca-675ab2dd56c7" providerId="ADAL" clId="{0B7A12D3-4878-45A2-8455-60860F95935F}" dt="2022-07-08T08:47:49.174" v="8041" actId="478"/>
          <ac:spMkLst>
            <pc:docMk/>
            <pc:sldMk cId="2647256895" sldId="294"/>
            <ac:spMk id="25" creationId="{4C27658A-646D-78F0-A083-30D9DB869486}"/>
          </ac:spMkLst>
        </pc:spChg>
        <pc:picChg chg="add mod">
          <ac:chgData name="Trent Grassian" userId="c9c27a00-4c50-4ba2-94ca-675ab2dd56c7" providerId="ADAL" clId="{0B7A12D3-4878-45A2-8455-60860F95935F}" dt="2022-07-08T08:47:53.532" v="8043" actId="1076"/>
          <ac:picMkLst>
            <pc:docMk/>
            <pc:sldMk cId="2647256895" sldId="294"/>
            <ac:picMk id="8" creationId="{8A74E4A2-23AC-A73A-164F-F736C886BCB7}"/>
          </ac:picMkLst>
        </pc:picChg>
        <pc:picChg chg="del">
          <ac:chgData name="Trent Grassian" userId="c9c27a00-4c50-4ba2-94ca-675ab2dd56c7" providerId="ADAL" clId="{0B7A12D3-4878-45A2-8455-60860F95935F}" dt="2022-07-08T08:47:49.606" v="8042" actId="478"/>
          <ac:picMkLst>
            <pc:docMk/>
            <pc:sldMk cId="2647256895" sldId="294"/>
            <ac:picMk id="15" creationId="{CBEFAFE3-154B-2A1F-D913-200B0AE0D9ED}"/>
          </ac:picMkLst>
        </pc:picChg>
        <pc:picChg chg="del">
          <ac:chgData name="Trent Grassian" userId="c9c27a00-4c50-4ba2-94ca-675ab2dd56c7" providerId="ADAL" clId="{0B7A12D3-4878-45A2-8455-60860F95935F}" dt="2022-07-08T08:47:14.759" v="8034" actId="478"/>
          <ac:picMkLst>
            <pc:docMk/>
            <pc:sldMk cId="2647256895" sldId="294"/>
            <ac:picMk id="21" creationId="{15D32F26-06D6-43F3-712F-D321FC5A117C}"/>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homelesslink.sharepoint.com/sites/R/Currentresearchprojects/Workforce%20survey/Workforce%202022%20analys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homelesslink.sharepoint.com/sites/R/Currentresearchprojects/Workforce%20survey/Workforce%202022%20analysis.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homelesslink.sharepoint.com/sites/R/Currentresearchprojects/Workforce%20survey/Workforce%202022%20analysis.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homelesslink.sharepoint.com/sites/R/Currentresearchprojects/Workforce%20survey/Workforce%202022%20analysis.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homelesslink.sharepoint.com/sites/R/Currentresearchprojects/Workforce%20survey/Workforce%202022%20analysis.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homelesslink.sharepoint.com/sites/R/Currentresearchprojects/Workforce%20survey/Workforce%202022%20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6E00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Noto Sans" panose="020B0502040504020204" pitchFamily="34" charset="0"/>
                    <a:ea typeface="Noto Sans" panose="020B0502040504020204" pitchFamily="34" charset="0"/>
                    <a:cs typeface="Noto Sans" panose="020B050204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Tables!$A$27:$A$34</c:f>
              <c:strCache>
                <c:ptCount val="8"/>
                <c:pt idx="0">
                  <c:v>High demand for workers </c:v>
                </c:pt>
                <c:pt idx="1">
                  <c:v>Pathway to a career in health or social care </c:v>
                </c:pt>
                <c:pt idx="2">
                  <c:v>Entrepreneurial sector with opportunities for development </c:v>
                </c:pt>
                <c:pt idx="3">
                  <c:v>Inspired by a degree in social work or related</c:v>
                </c:pt>
                <c:pt idx="4">
                  <c:v>Personal experience of homelessness </c:v>
                </c:pt>
                <c:pt idx="5">
                  <c:v>Feel my values align those of homelessness services </c:v>
                </c:pt>
                <c:pt idx="6">
                  <c:v>Want to change the system to improve the lives of others </c:v>
                </c:pt>
                <c:pt idx="7">
                  <c:v>Desire to make a positive difference in the lives of others </c:v>
                </c:pt>
              </c:strCache>
            </c:strRef>
          </c:cat>
          <c:val>
            <c:numRef>
              <c:f>Tables!$B$27:$B$34</c:f>
              <c:numCache>
                <c:formatCode>0%</c:formatCode>
                <c:ptCount val="8"/>
                <c:pt idx="0">
                  <c:v>0.02</c:v>
                </c:pt>
                <c:pt idx="1">
                  <c:v>0.05</c:v>
                </c:pt>
                <c:pt idx="2">
                  <c:v>0.06</c:v>
                </c:pt>
                <c:pt idx="3">
                  <c:v>7.0000000000000007E-2</c:v>
                </c:pt>
                <c:pt idx="4">
                  <c:v>0.16</c:v>
                </c:pt>
                <c:pt idx="5">
                  <c:v>0.53</c:v>
                </c:pt>
                <c:pt idx="6">
                  <c:v>0.63</c:v>
                </c:pt>
                <c:pt idx="7">
                  <c:v>0.89</c:v>
                </c:pt>
              </c:numCache>
            </c:numRef>
          </c:val>
          <c:extLst>
            <c:ext xmlns:c16="http://schemas.microsoft.com/office/drawing/2014/chart" uri="{C3380CC4-5D6E-409C-BE32-E72D297353CC}">
              <c16:uniqueId val="{00000000-1ECE-4511-BE2B-1B2E5954BE0D}"/>
            </c:ext>
          </c:extLst>
        </c:ser>
        <c:dLbls>
          <c:showLegendKey val="0"/>
          <c:showVal val="1"/>
          <c:showCatName val="0"/>
          <c:showSerName val="0"/>
          <c:showPercent val="0"/>
          <c:showBubbleSize val="0"/>
        </c:dLbls>
        <c:gapWidth val="150"/>
        <c:overlap val="-25"/>
        <c:axId val="219856239"/>
        <c:axId val="219853327"/>
      </c:barChart>
      <c:catAx>
        <c:axId val="2198562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Noto Sans" panose="020B0502040504020204" pitchFamily="34" charset="0"/>
                <a:ea typeface="Noto Sans" panose="020B0502040504020204" pitchFamily="34" charset="0"/>
                <a:cs typeface="Noto Sans" panose="020B0502040504020204" pitchFamily="34" charset="0"/>
              </a:defRPr>
            </a:pPr>
            <a:endParaRPr lang="en-US"/>
          </a:p>
        </c:txPr>
        <c:crossAx val="219853327"/>
        <c:crosses val="autoZero"/>
        <c:auto val="1"/>
        <c:lblAlgn val="ctr"/>
        <c:lblOffset val="100"/>
        <c:noMultiLvlLbl val="0"/>
      </c:catAx>
      <c:valAx>
        <c:axId val="219853327"/>
        <c:scaling>
          <c:orientation val="minMax"/>
        </c:scaling>
        <c:delete val="1"/>
        <c:axPos val="b"/>
        <c:numFmt formatCode="0%" sourceLinked="1"/>
        <c:majorTickMark val="none"/>
        <c:minorTickMark val="none"/>
        <c:tickLblPos val="nextTo"/>
        <c:crossAx val="219856239"/>
        <c:crosses val="autoZero"/>
        <c:crossBetween val="between"/>
        <c:majorUnit val="0.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564038135716625"/>
          <c:y val="2.6040497872448037E-2"/>
          <c:w val="0.49913908084011138"/>
          <c:h val="0.936345449645127"/>
        </c:manualLayout>
      </c:layout>
      <c:barChart>
        <c:barDir val="bar"/>
        <c:grouping val="clustered"/>
        <c:varyColors val="0"/>
        <c:ser>
          <c:idx val="0"/>
          <c:order val="0"/>
          <c:spPr>
            <a:solidFill>
              <a:srgbClr val="6E00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Noto Sans" panose="020B0502040504020204" pitchFamily="34" charset="0"/>
                    <a:ea typeface="Noto Sans" panose="020B0502040504020204" pitchFamily="34" charset="0"/>
                    <a:cs typeface="Noto Sans" panose="020B050204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Tables!$G$92:$G$98</c:f>
              <c:strCache>
                <c:ptCount val="7"/>
                <c:pt idx="0">
                  <c:v>Ability to make a positive difference to someone’s life</c:v>
                </c:pt>
                <c:pt idx="1">
                  <c:v>Ability to work with different types of people</c:v>
                </c:pt>
                <c:pt idx="2">
                  <c:v>My organisation’s values align with my own</c:v>
                </c:pt>
                <c:pt idx="3">
                  <c:v>A rewarding career</c:v>
                </c:pt>
                <c:pt idx="4">
                  <c:v>Variety in my role</c:v>
                </c:pt>
                <c:pt idx="5">
                  <c:v>Flexible working opportunities</c:v>
                </c:pt>
                <c:pt idx="6">
                  <c:v>Variety in how my career could progress</c:v>
                </c:pt>
              </c:strCache>
            </c:strRef>
          </c:cat>
          <c:val>
            <c:numRef>
              <c:f>Tables!$H$92:$H$98</c:f>
              <c:numCache>
                <c:formatCode>0%</c:formatCode>
                <c:ptCount val="7"/>
                <c:pt idx="0">
                  <c:v>0.85</c:v>
                </c:pt>
                <c:pt idx="1">
                  <c:v>0.56000000000000005</c:v>
                </c:pt>
                <c:pt idx="2">
                  <c:v>0.52</c:v>
                </c:pt>
                <c:pt idx="3">
                  <c:v>0.47</c:v>
                </c:pt>
                <c:pt idx="4">
                  <c:v>0.46</c:v>
                </c:pt>
                <c:pt idx="5">
                  <c:v>0.24</c:v>
                </c:pt>
                <c:pt idx="6">
                  <c:v>0.13</c:v>
                </c:pt>
              </c:numCache>
            </c:numRef>
          </c:val>
          <c:extLst>
            <c:ext xmlns:c16="http://schemas.microsoft.com/office/drawing/2014/chart" uri="{C3380CC4-5D6E-409C-BE32-E72D297353CC}">
              <c16:uniqueId val="{00000000-0988-4CAE-8363-DA7EE6EC8503}"/>
            </c:ext>
          </c:extLst>
        </c:ser>
        <c:dLbls>
          <c:showLegendKey val="0"/>
          <c:showVal val="0"/>
          <c:showCatName val="0"/>
          <c:showSerName val="0"/>
          <c:showPercent val="0"/>
          <c:showBubbleSize val="0"/>
        </c:dLbls>
        <c:gapWidth val="75"/>
        <c:overlap val="-25"/>
        <c:axId val="985313040"/>
        <c:axId val="985321360"/>
      </c:barChart>
      <c:catAx>
        <c:axId val="985313040"/>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Noto Sans" panose="020B0502040504020204" pitchFamily="34" charset="0"/>
                <a:ea typeface="Noto Sans" panose="020B0502040504020204" pitchFamily="34" charset="0"/>
                <a:cs typeface="Noto Sans" panose="020B0502040504020204" pitchFamily="34" charset="0"/>
              </a:defRPr>
            </a:pPr>
            <a:endParaRPr lang="en-US"/>
          </a:p>
        </c:txPr>
        <c:crossAx val="985321360"/>
        <c:crosses val="autoZero"/>
        <c:auto val="1"/>
        <c:lblAlgn val="ctr"/>
        <c:lblOffset val="100"/>
        <c:noMultiLvlLbl val="0"/>
      </c:catAx>
      <c:valAx>
        <c:axId val="985321360"/>
        <c:scaling>
          <c:orientation val="minMax"/>
        </c:scaling>
        <c:delete val="1"/>
        <c:axPos val="t"/>
        <c:numFmt formatCode="0%" sourceLinked="0"/>
        <c:majorTickMark val="none"/>
        <c:minorTickMark val="none"/>
        <c:tickLblPos val="nextTo"/>
        <c:crossAx val="985313040"/>
        <c:crosses val="autoZero"/>
        <c:crossBetween val="between"/>
        <c:majorUnit val="0.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377748596086183"/>
          <c:y val="2.6674232958277453E-2"/>
          <c:w val="0.7018179045641062"/>
          <c:h val="0.94665153408344505"/>
        </c:manualLayout>
      </c:layout>
      <c:barChart>
        <c:barDir val="bar"/>
        <c:grouping val="clustered"/>
        <c:varyColors val="0"/>
        <c:ser>
          <c:idx val="0"/>
          <c:order val="0"/>
          <c:spPr>
            <a:solidFill>
              <a:srgbClr val="6E00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Noto Sans" panose="020B0502040504020204" pitchFamily="34" charset="0"/>
                    <a:ea typeface="Noto Sans" panose="020B0502040504020204" pitchFamily="34" charset="0"/>
                    <a:cs typeface="Noto Sans" panose="020B050204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Tables!$A$142:$A$147</c:f>
              <c:strCache>
                <c:ptCount val="6"/>
                <c:pt idx="0">
                  <c:v>Complexity of clients’ needs</c:v>
                </c:pt>
                <c:pt idx="1">
                  <c:v>High workload</c:v>
                </c:pt>
                <c:pt idx="2">
                  <c:v>Low pay</c:v>
                </c:pt>
                <c:pt idx="3">
                  <c:v>Pressure to meet targets</c:v>
                </c:pt>
                <c:pt idx="4">
                  <c:v>Lack of career progression</c:v>
                </c:pt>
                <c:pt idx="5">
                  <c:v>Job insecurity</c:v>
                </c:pt>
              </c:strCache>
            </c:strRef>
          </c:cat>
          <c:val>
            <c:numRef>
              <c:f>Tables!$B$142:$B$147</c:f>
              <c:numCache>
                <c:formatCode>0%</c:formatCode>
                <c:ptCount val="6"/>
                <c:pt idx="0">
                  <c:v>0.63</c:v>
                </c:pt>
                <c:pt idx="1">
                  <c:v>0.62</c:v>
                </c:pt>
                <c:pt idx="2">
                  <c:v>0.6</c:v>
                </c:pt>
                <c:pt idx="3">
                  <c:v>0.33</c:v>
                </c:pt>
                <c:pt idx="4">
                  <c:v>0.28000000000000003</c:v>
                </c:pt>
                <c:pt idx="5">
                  <c:v>0.28000000000000003</c:v>
                </c:pt>
              </c:numCache>
            </c:numRef>
          </c:val>
          <c:extLst>
            <c:ext xmlns:c16="http://schemas.microsoft.com/office/drawing/2014/chart" uri="{C3380CC4-5D6E-409C-BE32-E72D297353CC}">
              <c16:uniqueId val="{00000000-7D7A-4AF2-82E7-35CC6E93482C}"/>
            </c:ext>
          </c:extLst>
        </c:ser>
        <c:dLbls>
          <c:showLegendKey val="0"/>
          <c:showVal val="0"/>
          <c:showCatName val="0"/>
          <c:showSerName val="0"/>
          <c:showPercent val="0"/>
          <c:showBubbleSize val="0"/>
        </c:dLbls>
        <c:gapWidth val="75"/>
        <c:overlap val="-25"/>
        <c:axId val="985313040"/>
        <c:axId val="985321360"/>
      </c:barChart>
      <c:catAx>
        <c:axId val="985313040"/>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Noto Sans" panose="020B0502040504020204" pitchFamily="34" charset="0"/>
                <a:ea typeface="Noto Sans" panose="020B0502040504020204" pitchFamily="34" charset="0"/>
                <a:cs typeface="Noto Sans" panose="020B0502040504020204" pitchFamily="34" charset="0"/>
              </a:defRPr>
            </a:pPr>
            <a:endParaRPr lang="en-US"/>
          </a:p>
        </c:txPr>
        <c:crossAx val="985321360"/>
        <c:crosses val="autoZero"/>
        <c:auto val="1"/>
        <c:lblAlgn val="ctr"/>
        <c:lblOffset val="100"/>
        <c:noMultiLvlLbl val="0"/>
      </c:catAx>
      <c:valAx>
        <c:axId val="985321360"/>
        <c:scaling>
          <c:orientation val="minMax"/>
        </c:scaling>
        <c:delete val="1"/>
        <c:axPos val="t"/>
        <c:numFmt formatCode="0%" sourceLinked="0"/>
        <c:majorTickMark val="none"/>
        <c:minorTickMark val="none"/>
        <c:tickLblPos val="nextTo"/>
        <c:crossAx val="98531304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Tables!$M$56</c:f>
              <c:strCache>
                <c:ptCount val="1"/>
                <c:pt idx="0">
                  <c:v>No, would not like to</c:v>
                </c:pt>
              </c:strCache>
            </c:strRef>
          </c:tx>
          <c:spPr>
            <a:solidFill>
              <a:srgbClr val="7F7F7F"/>
            </a:solidFill>
            <a:ln>
              <a:noFill/>
            </a:ln>
            <a:effectLst/>
          </c:spPr>
          <c:invertIfNegative val="0"/>
          <c:dLbls>
            <c:delete val="1"/>
          </c:dLbls>
          <c:cat>
            <c:strRef>
              <c:f>Tables!$N$55:$W$55</c:f>
              <c:strCache>
                <c:ptCount val="10"/>
                <c:pt idx="0">
                  <c:v>Flexible working</c:v>
                </c:pt>
                <c:pt idx="1">
                  <c:v>Sense of purpose</c:v>
                </c:pt>
                <c:pt idx="2">
                  <c:v>Recognition</c:v>
                </c:pt>
                <c:pt idx="3">
                  <c:v>Annual pay increase</c:v>
                </c:pt>
                <c:pt idx="4">
                  <c:v>PD</c:v>
                </c:pt>
                <c:pt idx="5">
                  <c:v>Permanent contracts</c:v>
                </c:pt>
                <c:pt idx="6">
                  <c:v>Well paid</c:v>
                </c:pt>
                <c:pt idx="7">
                  <c:v>Improve benefits</c:v>
                </c:pt>
                <c:pt idx="8">
                  <c:v>Progression</c:v>
                </c:pt>
                <c:pt idx="9">
                  <c:v>Lower caseloads</c:v>
                </c:pt>
              </c:strCache>
            </c:strRef>
          </c:cat>
          <c:val>
            <c:numRef>
              <c:f>Tables!$N$56:$W$56</c:f>
              <c:numCache>
                <c:formatCode>0.00%</c:formatCode>
                <c:ptCount val="10"/>
                <c:pt idx="0">
                  <c:v>9.6528173022196934E-2</c:v>
                </c:pt>
                <c:pt idx="1">
                  <c:v>3.1146767343086367E-2</c:v>
                </c:pt>
                <c:pt idx="2">
                  <c:v>3.7163702690378476E-2</c:v>
                </c:pt>
                <c:pt idx="3">
                  <c:v>3.6932459905127626E-2</c:v>
                </c:pt>
                <c:pt idx="4">
                  <c:v>3.0549157473633164E-2</c:v>
                </c:pt>
                <c:pt idx="5">
                  <c:v>4.0035362465269009E-2</c:v>
                </c:pt>
                <c:pt idx="6">
                  <c:v>6.0822485888722501E-2</c:v>
                </c:pt>
                <c:pt idx="7">
                  <c:v>6.8028032866118901E-2</c:v>
                </c:pt>
                <c:pt idx="8">
                  <c:v>5.3326688263144781E-2</c:v>
                </c:pt>
                <c:pt idx="9">
                  <c:v>0.13018540749633187</c:v>
                </c:pt>
              </c:numCache>
            </c:numRef>
          </c:val>
          <c:extLst>
            <c:ext xmlns:c16="http://schemas.microsoft.com/office/drawing/2014/chart" uri="{C3380CC4-5D6E-409C-BE32-E72D297353CC}">
              <c16:uniqueId val="{00000002-802F-41A8-AF17-30F7624FEFF6}"/>
            </c:ext>
          </c:extLst>
        </c:ser>
        <c:ser>
          <c:idx val="1"/>
          <c:order val="1"/>
          <c:tx>
            <c:strRef>
              <c:f>Tables!$M$57</c:f>
              <c:strCache>
                <c:ptCount val="1"/>
                <c:pt idx="0">
                  <c:v>No, would like to</c:v>
                </c:pt>
              </c:strCache>
            </c:strRef>
          </c:tx>
          <c:spPr>
            <a:solidFill>
              <a:srgbClr val="6E005A"/>
            </a:solidFill>
            <a:ln>
              <a:noFill/>
            </a:ln>
            <a:effectLst/>
          </c:spPr>
          <c:invertIfNegative val="0"/>
          <c:dLbls>
            <c:delete val="1"/>
          </c:dLbls>
          <c:cat>
            <c:strRef>
              <c:f>Tables!$N$55:$W$55</c:f>
              <c:strCache>
                <c:ptCount val="10"/>
                <c:pt idx="0">
                  <c:v>Flexible working</c:v>
                </c:pt>
                <c:pt idx="1">
                  <c:v>Sense of purpose</c:v>
                </c:pt>
                <c:pt idx="2">
                  <c:v>Recognition</c:v>
                </c:pt>
                <c:pt idx="3">
                  <c:v>Annual pay increase</c:v>
                </c:pt>
                <c:pt idx="4">
                  <c:v>PD</c:v>
                </c:pt>
                <c:pt idx="5">
                  <c:v>Permanent contracts</c:v>
                </c:pt>
                <c:pt idx="6">
                  <c:v>Well paid</c:v>
                </c:pt>
                <c:pt idx="7">
                  <c:v>Improve benefits</c:v>
                </c:pt>
                <c:pt idx="8">
                  <c:v>Progression</c:v>
                </c:pt>
                <c:pt idx="9">
                  <c:v>Lower caseloads</c:v>
                </c:pt>
              </c:strCache>
            </c:strRef>
          </c:cat>
          <c:val>
            <c:numRef>
              <c:f>Tables!$N$57:$W$57</c:f>
              <c:numCache>
                <c:formatCode>0.00%</c:formatCode>
                <c:ptCount val="10"/>
                <c:pt idx="0">
                  <c:v>0.17871371656232216</c:v>
                </c:pt>
                <c:pt idx="1">
                  <c:v>0.22144879660217084</c:v>
                </c:pt>
                <c:pt idx="2">
                  <c:v>0.23996808025535796</c:v>
                </c:pt>
                <c:pt idx="3">
                  <c:v>0.27885701377908295</c:v>
                </c:pt>
                <c:pt idx="4">
                  <c:v>0.36792338465268515</c:v>
                </c:pt>
                <c:pt idx="5">
                  <c:v>0.3926496590047992</c:v>
                </c:pt>
                <c:pt idx="6">
                  <c:v>0.42978919479322658</c:v>
                </c:pt>
                <c:pt idx="7">
                  <c:v>0.31416143064282265</c:v>
                </c:pt>
                <c:pt idx="8">
                  <c:v>0.49215051083977074</c:v>
                </c:pt>
                <c:pt idx="9">
                  <c:v>0.59757236227824462</c:v>
                </c:pt>
              </c:numCache>
            </c:numRef>
          </c:val>
          <c:extLst>
            <c:ext xmlns:c16="http://schemas.microsoft.com/office/drawing/2014/chart" uri="{C3380CC4-5D6E-409C-BE32-E72D297353CC}">
              <c16:uniqueId val="{00000003-802F-41A8-AF17-30F7624FEFF6}"/>
            </c:ext>
          </c:extLst>
        </c:ser>
        <c:ser>
          <c:idx val="2"/>
          <c:order val="2"/>
          <c:tx>
            <c:strRef>
              <c:f>Tables!$M$58</c:f>
              <c:strCache>
                <c:ptCount val="1"/>
                <c:pt idx="0">
                  <c:v>Yes, helped</c:v>
                </c:pt>
              </c:strCache>
            </c:strRef>
          </c:tx>
          <c:spPr>
            <a:solidFill>
              <a:srgbClr val="F659AC"/>
            </a:solidFill>
            <a:ln>
              <a:noFill/>
            </a:ln>
            <a:effectLst/>
          </c:spPr>
          <c:invertIfNegative val="0"/>
          <c:dLbls>
            <c:delete val="1"/>
          </c:dLbls>
          <c:cat>
            <c:strRef>
              <c:f>Tables!$N$55:$W$55</c:f>
              <c:strCache>
                <c:ptCount val="10"/>
                <c:pt idx="0">
                  <c:v>Flexible working</c:v>
                </c:pt>
                <c:pt idx="1">
                  <c:v>Sense of purpose</c:v>
                </c:pt>
                <c:pt idx="2">
                  <c:v>Recognition</c:v>
                </c:pt>
                <c:pt idx="3">
                  <c:v>Annual pay increase</c:v>
                </c:pt>
                <c:pt idx="4">
                  <c:v>PD</c:v>
                </c:pt>
                <c:pt idx="5">
                  <c:v>Permanent contracts</c:v>
                </c:pt>
                <c:pt idx="6">
                  <c:v>Well paid</c:v>
                </c:pt>
                <c:pt idx="7">
                  <c:v>Improve benefits</c:v>
                </c:pt>
                <c:pt idx="8">
                  <c:v>Progression</c:v>
                </c:pt>
                <c:pt idx="9">
                  <c:v>Lower caseloads</c:v>
                </c:pt>
              </c:strCache>
            </c:strRef>
          </c:cat>
          <c:val>
            <c:numRef>
              <c:f>Tables!$N$58:$W$58</c:f>
              <c:numCache>
                <c:formatCode>0.00%</c:formatCode>
                <c:ptCount val="10"/>
                <c:pt idx="0">
                  <c:v>0.58497438816163916</c:v>
                </c:pt>
                <c:pt idx="1">
                  <c:v>0.56170363378952337</c:v>
                </c:pt>
                <c:pt idx="2">
                  <c:v>0.52576379388964889</c:v>
                </c:pt>
                <c:pt idx="3">
                  <c:v>0.41111362096227694</c:v>
                </c:pt>
                <c:pt idx="4">
                  <c:v>0.42599102921566245</c:v>
                </c:pt>
                <c:pt idx="5">
                  <c:v>0.44392523364485986</c:v>
                </c:pt>
                <c:pt idx="6">
                  <c:v>0.39937795184886532</c:v>
                </c:pt>
                <c:pt idx="7">
                  <c:v>0.35645239246012572</c:v>
                </c:pt>
                <c:pt idx="8">
                  <c:v>0.34163967106902565</c:v>
                </c:pt>
                <c:pt idx="9">
                  <c:v>0.17460317460317459</c:v>
                </c:pt>
              </c:numCache>
            </c:numRef>
          </c:val>
          <c:extLst>
            <c:ext xmlns:c16="http://schemas.microsoft.com/office/drawing/2014/chart" uri="{C3380CC4-5D6E-409C-BE32-E72D297353CC}">
              <c16:uniqueId val="{00000004-802F-41A8-AF17-30F7624FEFF6}"/>
            </c:ext>
          </c:extLst>
        </c:ser>
        <c:ser>
          <c:idx val="3"/>
          <c:order val="3"/>
          <c:tx>
            <c:strRef>
              <c:f>Tables!$M$59</c:f>
              <c:strCache>
                <c:ptCount val="1"/>
                <c:pt idx="0">
                  <c:v>Yes, did not help</c:v>
                </c:pt>
              </c:strCache>
            </c:strRef>
          </c:tx>
          <c:spPr>
            <a:solidFill>
              <a:srgbClr val="BFBFBF"/>
            </a:solidFill>
            <a:ln>
              <a:noFill/>
            </a:ln>
            <a:effectLst/>
          </c:spPr>
          <c:invertIfNegative val="0"/>
          <c:dLbls>
            <c:delete val="1"/>
          </c:dLbls>
          <c:cat>
            <c:strRef>
              <c:f>Tables!$N$55:$W$55</c:f>
              <c:strCache>
                <c:ptCount val="10"/>
                <c:pt idx="0">
                  <c:v>Flexible working</c:v>
                </c:pt>
                <c:pt idx="1">
                  <c:v>Sense of purpose</c:v>
                </c:pt>
                <c:pt idx="2">
                  <c:v>Recognition</c:v>
                </c:pt>
                <c:pt idx="3">
                  <c:v>Annual pay increase</c:v>
                </c:pt>
                <c:pt idx="4">
                  <c:v>PD</c:v>
                </c:pt>
                <c:pt idx="5">
                  <c:v>Permanent contracts</c:v>
                </c:pt>
                <c:pt idx="6">
                  <c:v>Well paid</c:v>
                </c:pt>
                <c:pt idx="7">
                  <c:v>Improve benefits</c:v>
                </c:pt>
                <c:pt idx="8">
                  <c:v>Progression</c:v>
                </c:pt>
                <c:pt idx="9">
                  <c:v>Lower caseloads</c:v>
                </c:pt>
              </c:strCache>
            </c:strRef>
          </c:cat>
          <c:val>
            <c:numRef>
              <c:f>Tables!$N$59:$W$59</c:f>
              <c:numCache>
                <c:formatCode>0.00%</c:formatCode>
                <c:ptCount val="10"/>
                <c:pt idx="0">
                  <c:v>0.13978372225384178</c:v>
                </c:pt>
                <c:pt idx="1">
                  <c:v>0.18570080226521946</c:v>
                </c:pt>
                <c:pt idx="2">
                  <c:v>0.19710442316461468</c:v>
                </c:pt>
                <c:pt idx="3">
                  <c:v>0.27309690535351255</c:v>
                </c:pt>
                <c:pt idx="4">
                  <c:v>0.17553642865801913</c:v>
                </c:pt>
                <c:pt idx="5">
                  <c:v>0.123389744885072</c:v>
                </c:pt>
                <c:pt idx="6">
                  <c:v>0.11001036746918558</c:v>
                </c:pt>
                <c:pt idx="7">
                  <c:v>0.26135814403093283</c:v>
                </c:pt>
                <c:pt idx="8">
                  <c:v>0.11288312982805881</c:v>
                </c:pt>
                <c:pt idx="9">
                  <c:v>9.7639055622248908E-2</c:v>
                </c:pt>
              </c:numCache>
            </c:numRef>
          </c:val>
          <c:extLst>
            <c:ext xmlns:c16="http://schemas.microsoft.com/office/drawing/2014/chart" uri="{C3380CC4-5D6E-409C-BE32-E72D297353CC}">
              <c16:uniqueId val="{00000005-802F-41A8-AF17-30F7624FEFF6}"/>
            </c:ext>
          </c:extLst>
        </c:ser>
        <c:dLbls>
          <c:dLblPos val="ctr"/>
          <c:showLegendKey val="0"/>
          <c:showVal val="1"/>
          <c:showCatName val="0"/>
          <c:showSerName val="0"/>
          <c:showPercent val="0"/>
          <c:showBubbleSize val="0"/>
        </c:dLbls>
        <c:gapWidth val="150"/>
        <c:axId val="722420767"/>
        <c:axId val="722419935"/>
      </c:barChart>
      <c:catAx>
        <c:axId val="722420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Noto Sans" panose="020B0502040504020204" pitchFamily="34" charset="0"/>
                <a:ea typeface="Noto Sans" panose="020B0502040504020204" pitchFamily="34" charset="0"/>
                <a:cs typeface="Noto Sans" panose="020B0502040504020204" pitchFamily="34" charset="0"/>
              </a:defRPr>
            </a:pPr>
            <a:endParaRPr lang="en-US"/>
          </a:p>
        </c:txPr>
        <c:crossAx val="722419935"/>
        <c:crosses val="autoZero"/>
        <c:auto val="1"/>
        <c:lblAlgn val="ctr"/>
        <c:lblOffset val="100"/>
        <c:noMultiLvlLbl val="0"/>
      </c:catAx>
      <c:valAx>
        <c:axId val="722419935"/>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Noto Sans" panose="020B0502040504020204" pitchFamily="34" charset="0"/>
                <a:ea typeface="Noto Sans" panose="020B0502040504020204" pitchFamily="34" charset="0"/>
                <a:cs typeface="Noto Sans" panose="020B0502040504020204" pitchFamily="34" charset="0"/>
              </a:defRPr>
            </a:pPr>
            <a:endParaRPr lang="en-US"/>
          </a:p>
        </c:txPr>
        <c:crossAx val="7224207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Noto Sans" panose="020B0502040504020204" pitchFamily="34" charset="0"/>
              <a:ea typeface="Noto Sans" panose="020B0502040504020204" pitchFamily="34" charset="0"/>
              <a:cs typeface="Noto Sans" panose="020B0502040504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44692358660647"/>
          <c:y val="3.377569150010095E-2"/>
          <c:w val="0.72514716084799924"/>
          <c:h val="0.64046396123561478"/>
        </c:manualLayout>
      </c:layout>
      <c:barChart>
        <c:barDir val="col"/>
        <c:grouping val="clustered"/>
        <c:varyColors val="0"/>
        <c:ser>
          <c:idx val="0"/>
          <c:order val="0"/>
          <c:tx>
            <c:strRef>
              <c:f>Tables!$B$1</c:f>
              <c:strCache>
                <c:ptCount val="1"/>
                <c:pt idx="0">
                  <c:v>Not at all helpful</c:v>
                </c:pt>
              </c:strCache>
            </c:strRef>
          </c:tx>
          <c:spPr>
            <a:solidFill>
              <a:srgbClr val="E7E6E6">
                <a:lumMod val="50000"/>
              </a:srgbClr>
            </a:solidFill>
            <a:ln>
              <a:noFill/>
            </a:ln>
            <a:effectLst/>
          </c:spPr>
          <c:invertIfNegative val="0"/>
          <c:cat>
            <c:strRef>
              <c:f>Tables!$A$15:$A$24</c:f>
              <c:strCache>
                <c:ptCount val="10"/>
                <c:pt idx="0">
                  <c:v>CV and cover letter builder</c:v>
                </c:pt>
                <c:pt idx="1">
                  <c:v>Interview simulator</c:v>
                </c:pt>
                <c:pt idx="2">
                  <c:v>Career assessments</c:v>
                </c:pt>
                <c:pt idx="3">
                  <c:v>Possible career paths</c:v>
                </c:pt>
                <c:pt idx="4">
                  <c:v>Skills needed for different roles</c:v>
                </c:pt>
                <c:pt idx="5">
                  <c:v>Mentoring</c:v>
                </c:pt>
                <c:pt idx="6">
                  <c:v>Training</c:v>
                </c:pt>
                <c:pt idx="7">
                  <c:v>A Qualification</c:v>
                </c:pt>
                <c:pt idx="8">
                  <c:v>Accredited courses</c:v>
                </c:pt>
                <c:pt idx="9">
                  <c:v>Opportunities to progress</c:v>
                </c:pt>
              </c:strCache>
            </c:strRef>
          </c:cat>
          <c:val>
            <c:numRef>
              <c:f>Tables!$B$15:$B$24</c:f>
              <c:numCache>
                <c:formatCode>0.00%</c:formatCode>
                <c:ptCount val="10"/>
                <c:pt idx="0">
                  <c:v>0.38380048554402996</c:v>
                </c:pt>
                <c:pt idx="1">
                  <c:v>0.32545614420751812</c:v>
                </c:pt>
                <c:pt idx="2">
                  <c:v>0.14600642516893761</c:v>
                </c:pt>
                <c:pt idx="3">
                  <c:v>0.11505072691141095</c:v>
                </c:pt>
                <c:pt idx="4">
                  <c:v>0.11382956665975533</c:v>
                </c:pt>
                <c:pt idx="5">
                  <c:v>8.9367115445775483E-2</c:v>
                </c:pt>
                <c:pt idx="6">
                  <c:v>4.6133250952528057E-2</c:v>
                </c:pt>
                <c:pt idx="7">
                  <c:v>7.3324242106367357E-2</c:v>
                </c:pt>
                <c:pt idx="8">
                  <c:v>5.9815629583071447E-2</c:v>
                </c:pt>
                <c:pt idx="9">
                  <c:v>6.3597883597883598E-2</c:v>
                </c:pt>
              </c:numCache>
            </c:numRef>
          </c:val>
          <c:extLst>
            <c:ext xmlns:c16="http://schemas.microsoft.com/office/drawing/2014/chart" uri="{C3380CC4-5D6E-409C-BE32-E72D297353CC}">
              <c16:uniqueId val="{00000000-AFB1-44E7-B545-29CC30C83D62}"/>
            </c:ext>
          </c:extLst>
        </c:ser>
        <c:ser>
          <c:idx val="1"/>
          <c:order val="1"/>
          <c:tx>
            <c:strRef>
              <c:f>Tables!$C$1</c:f>
              <c:strCache>
                <c:ptCount val="1"/>
                <c:pt idx="0">
                  <c:v>Somewhat helpful</c:v>
                </c:pt>
              </c:strCache>
            </c:strRef>
          </c:tx>
          <c:spPr>
            <a:solidFill>
              <a:schemeClr val="bg1">
                <a:lumMod val="85000"/>
              </a:schemeClr>
            </a:solidFill>
            <a:ln>
              <a:noFill/>
            </a:ln>
            <a:effectLst/>
          </c:spPr>
          <c:invertIfNegative val="0"/>
          <c:cat>
            <c:strRef>
              <c:f>Tables!$A$15:$A$24</c:f>
              <c:strCache>
                <c:ptCount val="10"/>
                <c:pt idx="0">
                  <c:v>CV and cover letter builder</c:v>
                </c:pt>
                <c:pt idx="1">
                  <c:v>Interview simulator</c:v>
                </c:pt>
                <c:pt idx="2">
                  <c:v>Career assessments</c:v>
                </c:pt>
                <c:pt idx="3">
                  <c:v>Possible career paths</c:v>
                </c:pt>
                <c:pt idx="4">
                  <c:v>Skills needed for different roles</c:v>
                </c:pt>
                <c:pt idx="5">
                  <c:v>Mentoring</c:v>
                </c:pt>
                <c:pt idx="6">
                  <c:v>Training</c:v>
                </c:pt>
                <c:pt idx="7">
                  <c:v>A Qualification</c:v>
                </c:pt>
                <c:pt idx="8">
                  <c:v>Accredited courses</c:v>
                </c:pt>
                <c:pt idx="9">
                  <c:v>Opportunities to progress</c:v>
                </c:pt>
              </c:strCache>
            </c:strRef>
          </c:cat>
          <c:val>
            <c:numRef>
              <c:f>Tables!$C$15:$C$24</c:f>
              <c:numCache>
                <c:formatCode>0.00%</c:formatCode>
                <c:ptCount val="10"/>
                <c:pt idx="0">
                  <c:v>0.29684396380489958</c:v>
                </c:pt>
                <c:pt idx="1">
                  <c:v>0.27665420971642118</c:v>
                </c:pt>
                <c:pt idx="2">
                  <c:v>0.16960230419851557</c:v>
                </c:pt>
                <c:pt idx="3">
                  <c:v>0.17864240142244536</c:v>
                </c:pt>
                <c:pt idx="4">
                  <c:v>0.15581588223097656</c:v>
                </c:pt>
                <c:pt idx="5">
                  <c:v>0.17184352803986008</c:v>
                </c:pt>
                <c:pt idx="6">
                  <c:v>0.11399443929564411</c:v>
                </c:pt>
                <c:pt idx="7">
                  <c:v>9.7870554914507496E-2</c:v>
                </c:pt>
                <c:pt idx="8">
                  <c:v>0.1019275089042531</c:v>
                </c:pt>
                <c:pt idx="9">
                  <c:v>6.2222222222222213E-2</c:v>
                </c:pt>
              </c:numCache>
            </c:numRef>
          </c:val>
          <c:extLst>
            <c:ext xmlns:c16="http://schemas.microsoft.com/office/drawing/2014/chart" uri="{C3380CC4-5D6E-409C-BE32-E72D297353CC}">
              <c16:uniqueId val="{00000005-1DA2-4E97-8DF9-6DA1BEC318CD}"/>
            </c:ext>
          </c:extLst>
        </c:ser>
        <c:ser>
          <c:idx val="2"/>
          <c:order val="2"/>
          <c:tx>
            <c:strRef>
              <c:f>Tables!$D$1</c:f>
              <c:strCache>
                <c:ptCount val="1"/>
                <c:pt idx="0">
                  <c:v>Helpful</c:v>
                </c:pt>
              </c:strCache>
            </c:strRef>
          </c:tx>
          <c:spPr>
            <a:solidFill>
              <a:srgbClr val="F659AC"/>
            </a:solidFill>
            <a:ln>
              <a:noFill/>
            </a:ln>
            <a:effectLst/>
          </c:spPr>
          <c:invertIfNegative val="0"/>
          <c:cat>
            <c:strRef>
              <c:f>Tables!$A$15:$A$24</c:f>
              <c:strCache>
                <c:ptCount val="10"/>
                <c:pt idx="0">
                  <c:v>CV and cover letter builder</c:v>
                </c:pt>
                <c:pt idx="1">
                  <c:v>Interview simulator</c:v>
                </c:pt>
                <c:pt idx="2">
                  <c:v>Career assessments</c:v>
                </c:pt>
                <c:pt idx="3">
                  <c:v>Possible career paths</c:v>
                </c:pt>
                <c:pt idx="4">
                  <c:v>Skills needed for different roles</c:v>
                </c:pt>
                <c:pt idx="5">
                  <c:v>Mentoring</c:v>
                </c:pt>
                <c:pt idx="6">
                  <c:v>Training</c:v>
                </c:pt>
                <c:pt idx="7">
                  <c:v>A Qualification</c:v>
                </c:pt>
                <c:pt idx="8">
                  <c:v>Accredited courses</c:v>
                </c:pt>
                <c:pt idx="9">
                  <c:v>Opportunities to progress</c:v>
                </c:pt>
              </c:strCache>
            </c:strRef>
          </c:cat>
          <c:val>
            <c:numRef>
              <c:f>Tables!$D$15:$D$24</c:f>
              <c:numCache>
                <c:formatCode>0.00%</c:formatCode>
                <c:ptCount val="10"/>
                <c:pt idx="0">
                  <c:v>0.23085411608916351</c:v>
                </c:pt>
                <c:pt idx="1">
                  <c:v>0.25148384260276985</c:v>
                </c:pt>
                <c:pt idx="2">
                  <c:v>0.37465381632879136</c:v>
                </c:pt>
                <c:pt idx="3">
                  <c:v>0.35446083045706517</c:v>
                </c:pt>
                <c:pt idx="4">
                  <c:v>0.36450342110719469</c:v>
                </c:pt>
                <c:pt idx="5">
                  <c:v>0.34633732640729359</c:v>
                </c:pt>
                <c:pt idx="6">
                  <c:v>0.36360827927092987</c:v>
                </c:pt>
                <c:pt idx="7">
                  <c:v>0.28941571383614806</c:v>
                </c:pt>
                <c:pt idx="8">
                  <c:v>0.29750680913471611</c:v>
                </c:pt>
                <c:pt idx="9">
                  <c:v>0.26835978835978835</c:v>
                </c:pt>
              </c:numCache>
            </c:numRef>
          </c:val>
          <c:extLst>
            <c:ext xmlns:c16="http://schemas.microsoft.com/office/drawing/2014/chart" uri="{C3380CC4-5D6E-409C-BE32-E72D297353CC}">
              <c16:uniqueId val="{00000006-1DA2-4E97-8DF9-6DA1BEC318CD}"/>
            </c:ext>
          </c:extLst>
        </c:ser>
        <c:ser>
          <c:idx val="3"/>
          <c:order val="3"/>
          <c:tx>
            <c:strRef>
              <c:f>Tables!$E$1</c:f>
              <c:strCache>
                <c:ptCount val="1"/>
                <c:pt idx="0">
                  <c:v>Very helpful</c:v>
                </c:pt>
              </c:strCache>
            </c:strRef>
          </c:tx>
          <c:spPr>
            <a:solidFill>
              <a:srgbClr val="6E005A"/>
            </a:solidFill>
            <a:ln>
              <a:noFill/>
            </a:ln>
            <a:effectLst/>
          </c:spPr>
          <c:invertIfNegative val="0"/>
          <c:cat>
            <c:strRef>
              <c:f>Tables!$A$15:$A$24</c:f>
              <c:strCache>
                <c:ptCount val="10"/>
                <c:pt idx="0">
                  <c:v>CV and cover letter builder</c:v>
                </c:pt>
                <c:pt idx="1">
                  <c:v>Interview simulator</c:v>
                </c:pt>
                <c:pt idx="2">
                  <c:v>Career assessments</c:v>
                </c:pt>
                <c:pt idx="3">
                  <c:v>Possible career paths</c:v>
                </c:pt>
                <c:pt idx="4">
                  <c:v>Skills needed for different roles</c:v>
                </c:pt>
                <c:pt idx="5">
                  <c:v>Mentoring</c:v>
                </c:pt>
                <c:pt idx="6">
                  <c:v>Training</c:v>
                </c:pt>
                <c:pt idx="7">
                  <c:v>A Qualification</c:v>
                </c:pt>
                <c:pt idx="8">
                  <c:v>Accredited courses</c:v>
                </c:pt>
                <c:pt idx="9">
                  <c:v>Opportunities to progress</c:v>
                </c:pt>
              </c:strCache>
            </c:strRef>
          </c:cat>
          <c:val>
            <c:numRef>
              <c:f>Tables!$E$15:$E$24</c:f>
              <c:numCache>
                <c:formatCode>0.00%</c:formatCode>
                <c:ptCount val="10"/>
                <c:pt idx="0">
                  <c:v>8.8501434561906844E-2</c:v>
                </c:pt>
                <c:pt idx="1">
                  <c:v>0.14640580347329085</c:v>
                </c:pt>
                <c:pt idx="2">
                  <c:v>0.30973745430375538</c:v>
                </c:pt>
                <c:pt idx="3">
                  <c:v>0.35184604120907853</c:v>
                </c:pt>
                <c:pt idx="4">
                  <c:v>0.36585113000207337</c:v>
                </c:pt>
                <c:pt idx="5">
                  <c:v>0.39245203010707091</c:v>
                </c:pt>
                <c:pt idx="6">
                  <c:v>0.47626403048089794</c:v>
                </c:pt>
                <c:pt idx="7">
                  <c:v>0.53938948914297702</c:v>
                </c:pt>
                <c:pt idx="8">
                  <c:v>0.54075005237795937</c:v>
                </c:pt>
                <c:pt idx="9">
                  <c:v>0.60582010582010581</c:v>
                </c:pt>
              </c:numCache>
            </c:numRef>
          </c:val>
          <c:extLst>
            <c:ext xmlns:c16="http://schemas.microsoft.com/office/drawing/2014/chart" uri="{C3380CC4-5D6E-409C-BE32-E72D297353CC}">
              <c16:uniqueId val="{00000007-1DA2-4E97-8DF9-6DA1BEC318CD}"/>
            </c:ext>
          </c:extLst>
        </c:ser>
        <c:dLbls>
          <c:showLegendKey val="0"/>
          <c:showVal val="0"/>
          <c:showCatName val="0"/>
          <c:showSerName val="0"/>
          <c:showPercent val="0"/>
          <c:showBubbleSize val="0"/>
        </c:dLbls>
        <c:gapWidth val="182"/>
        <c:axId val="219856239"/>
        <c:axId val="219853327"/>
      </c:barChart>
      <c:catAx>
        <c:axId val="219856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Noto Sans" panose="020B0502040504020204" pitchFamily="34" charset="0"/>
                <a:ea typeface="Noto Sans" panose="020B0502040504020204" pitchFamily="34" charset="0"/>
                <a:cs typeface="Noto Sans" panose="020B0502040504020204" pitchFamily="34" charset="0"/>
              </a:defRPr>
            </a:pPr>
            <a:endParaRPr lang="en-US"/>
          </a:p>
        </c:txPr>
        <c:crossAx val="219853327"/>
        <c:crosses val="autoZero"/>
        <c:auto val="1"/>
        <c:lblAlgn val="ctr"/>
        <c:lblOffset val="100"/>
        <c:noMultiLvlLbl val="0"/>
      </c:catAx>
      <c:valAx>
        <c:axId val="219853327"/>
        <c:scaling>
          <c:orientation val="minMax"/>
          <c:max val="0.60000000000000009"/>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Noto Sans" panose="020B0502040504020204" pitchFamily="34" charset="0"/>
                <a:ea typeface="Noto Sans" panose="020B0502040504020204" pitchFamily="34" charset="0"/>
                <a:cs typeface="Noto Sans" panose="020B0502040504020204" pitchFamily="34" charset="0"/>
              </a:defRPr>
            </a:pPr>
            <a:endParaRPr lang="en-US"/>
          </a:p>
        </c:txPr>
        <c:crossAx val="219856239"/>
        <c:crosses val="autoZero"/>
        <c:crossBetween val="between"/>
        <c:majorUnit val="0.2"/>
      </c:valAx>
      <c:spPr>
        <a:noFill/>
        <a:ln>
          <a:noFill/>
        </a:ln>
        <a:effectLst/>
      </c:spPr>
    </c:plotArea>
    <c:legend>
      <c:legendPos val="r"/>
      <c:layout>
        <c:manualLayout>
          <c:xMode val="edge"/>
          <c:yMode val="edge"/>
          <c:x val="0.80763099996449272"/>
          <c:y val="0.75291540480516861"/>
          <c:w val="0.18155388488672958"/>
          <c:h val="0.2275025237229961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Noto Sans" panose="020B0502040504020204" pitchFamily="34" charset="0"/>
              <a:ea typeface="Noto Sans" panose="020B0502040504020204" pitchFamily="34" charset="0"/>
              <a:cs typeface="Noto Sans" panose="020B0502040504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Tables!$B$92</c:f>
              <c:strCache>
                <c:ptCount val="1"/>
                <c:pt idx="0">
                  <c:v>Frontline (n=363)</c:v>
                </c:pt>
              </c:strCache>
            </c:strRef>
          </c:tx>
          <c:spPr>
            <a:solidFill>
              <a:srgbClr val="6E005A"/>
            </a:solidFill>
            <a:ln>
              <a:noFill/>
            </a:ln>
            <a:effectLst/>
          </c:spPr>
          <c:invertIfNegative val="0"/>
          <c:cat>
            <c:strRef>
              <c:f>Tables!$A$93:$A$100</c:f>
              <c:strCache>
                <c:ptCount val="8"/>
                <c:pt idx="0">
                  <c:v>Positive difference in the lives of others</c:v>
                </c:pt>
                <c:pt idx="1">
                  <c:v>Change the system</c:v>
                </c:pt>
                <c:pt idx="2">
                  <c:v>Values align</c:v>
                </c:pt>
                <c:pt idx="3">
                  <c:v>Personal experience</c:v>
                </c:pt>
                <c:pt idx="4">
                  <c:v>Degree in social work / other</c:v>
                </c:pt>
                <c:pt idx="5">
                  <c:v>Entepeneurial sector</c:v>
                </c:pt>
                <c:pt idx="6">
                  <c:v>Career in health / other</c:v>
                </c:pt>
                <c:pt idx="7">
                  <c:v>Demand</c:v>
                </c:pt>
              </c:strCache>
            </c:strRef>
          </c:cat>
          <c:val>
            <c:numRef>
              <c:f>Tables!$B$93:$B$100</c:f>
              <c:numCache>
                <c:formatCode>0.00%</c:formatCode>
                <c:ptCount val="8"/>
                <c:pt idx="0">
                  <c:v>0.90358126721763088</c:v>
                </c:pt>
                <c:pt idx="1">
                  <c:v>0.62258953168044073</c:v>
                </c:pt>
                <c:pt idx="2">
                  <c:v>0.53443526170798894</c:v>
                </c:pt>
                <c:pt idx="3">
                  <c:v>0.21763085399449036</c:v>
                </c:pt>
                <c:pt idx="4">
                  <c:v>0.11294765840220386</c:v>
                </c:pt>
                <c:pt idx="5">
                  <c:v>2.4793388429752067E-2</c:v>
                </c:pt>
                <c:pt idx="6">
                  <c:v>8.8154269972451793E-2</c:v>
                </c:pt>
                <c:pt idx="7">
                  <c:v>4.1322314049586778E-2</c:v>
                </c:pt>
              </c:numCache>
            </c:numRef>
          </c:val>
          <c:extLst>
            <c:ext xmlns:c16="http://schemas.microsoft.com/office/drawing/2014/chart" uri="{C3380CC4-5D6E-409C-BE32-E72D297353CC}">
              <c16:uniqueId val="{00000000-666A-4C5F-9595-A66A4BB95AEB}"/>
            </c:ext>
          </c:extLst>
        </c:ser>
        <c:ser>
          <c:idx val="1"/>
          <c:order val="1"/>
          <c:tx>
            <c:strRef>
              <c:f>Tables!$C$92</c:f>
              <c:strCache>
                <c:ptCount val="1"/>
                <c:pt idx="0">
                  <c:v>Senior Manager (n=135)</c:v>
                </c:pt>
              </c:strCache>
            </c:strRef>
          </c:tx>
          <c:spPr>
            <a:solidFill>
              <a:srgbClr val="F659AC"/>
            </a:solidFill>
            <a:ln>
              <a:noFill/>
            </a:ln>
            <a:effectLst/>
          </c:spPr>
          <c:invertIfNegative val="0"/>
          <c:cat>
            <c:strRef>
              <c:f>Tables!$A$93:$A$100</c:f>
              <c:strCache>
                <c:ptCount val="8"/>
                <c:pt idx="0">
                  <c:v>Positive difference in the lives of others</c:v>
                </c:pt>
                <c:pt idx="1">
                  <c:v>Change the system</c:v>
                </c:pt>
                <c:pt idx="2">
                  <c:v>Values align</c:v>
                </c:pt>
                <c:pt idx="3">
                  <c:v>Personal experience</c:v>
                </c:pt>
                <c:pt idx="4">
                  <c:v>Degree in social work / other</c:v>
                </c:pt>
                <c:pt idx="5">
                  <c:v>Entepeneurial sector</c:v>
                </c:pt>
                <c:pt idx="6">
                  <c:v>Career in health / other</c:v>
                </c:pt>
                <c:pt idx="7">
                  <c:v>Demand</c:v>
                </c:pt>
              </c:strCache>
            </c:strRef>
          </c:cat>
          <c:val>
            <c:numRef>
              <c:f>Tables!$C$93:$C$100</c:f>
              <c:numCache>
                <c:formatCode>0.00%</c:formatCode>
                <c:ptCount val="8"/>
                <c:pt idx="0">
                  <c:v>0.88148148148148153</c:v>
                </c:pt>
                <c:pt idx="1">
                  <c:v>0.6518518518518519</c:v>
                </c:pt>
                <c:pt idx="2">
                  <c:v>0.54814814814814816</c:v>
                </c:pt>
                <c:pt idx="3">
                  <c:v>0.1037037037037037</c:v>
                </c:pt>
                <c:pt idx="4">
                  <c:v>3.7037037037037035E-2</c:v>
                </c:pt>
                <c:pt idx="5">
                  <c:v>8.8888888888888892E-2</c:v>
                </c:pt>
                <c:pt idx="6">
                  <c:v>1.4814814814814815E-2</c:v>
                </c:pt>
                <c:pt idx="7">
                  <c:v>0</c:v>
                </c:pt>
              </c:numCache>
            </c:numRef>
          </c:val>
          <c:extLst>
            <c:ext xmlns:c16="http://schemas.microsoft.com/office/drawing/2014/chart" uri="{C3380CC4-5D6E-409C-BE32-E72D297353CC}">
              <c16:uniqueId val="{00000001-666A-4C5F-9595-A66A4BB95AEB}"/>
            </c:ext>
          </c:extLst>
        </c:ser>
        <c:ser>
          <c:idx val="2"/>
          <c:order val="2"/>
          <c:tx>
            <c:strRef>
              <c:f>Tables!$D$92</c:f>
              <c:strCache>
                <c:ptCount val="1"/>
                <c:pt idx="0">
                  <c:v>Service Manager (n=166)</c:v>
                </c:pt>
              </c:strCache>
            </c:strRef>
          </c:tx>
          <c:spPr>
            <a:solidFill>
              <a:schemeClr val="bg1">
                <a:lumMod val="75000"/>
              </a:schemeClr>
            </a:solidFill>
            <a:ln>
              <a:noFill/>
            </a:ln>
            <a:effectLst/>
          </c:spPr>
          <c:invertIfNegative val="0"/>
          <c:cat>
            <c:strRef>
              <c:f>Tables!$A$93:$A$100</c:f>
              <c:strCache>
                <c:ptCount val="8"/>
                <c:pt idx="0">
                  <c:v>Positive difference in the lives of others</c:v>
                </c:pt>
                <c:pt idx="1">
                  <c:v>Change the system</c:v>
                </c:pt>
                <c:pt idx="2">
                  <c:v>Values align</c:v>
                </c:pt>
                <c:pt idx="3">
                  <c:v>Personal experience</c:v>
                </c:pt>
                <c:pt idx="4">
                  <c:v>Degree in social work / other</c:v>
                </c:pt>
                <c:pt idx="5">
                  <c:v>Entepeneurial sector</c:v>
                </c:pt>
                <c:pt idx="6">
                  <c:v>Career in health / other</c:v>
                </c:pt>
                <c:pt idx="7">
                  <c:v>Demand</c:v>
                </c:pt>
              </c:strCache>
            </c:strRef>
          </c:cat>
          <c:val>
            <c:numRef>
              <c:f>Tables!$D$93:$D$100</c:f>
              <c:numCache>
                <c:formatCode>0.00%</c:formatCode>
                <c:ptCount val="8"/>
                <c:pt idx="0">
                  <c:v>0.94578313253012047</c:v>
                </c:pt>
                <c:pt idx="1">
                  <c:v>0.62650602409638556</c:v>
                </c:pt>
                <c:pt idx="2">
                  <c:v>0.57831325301204817</c:v>
                </c:pt>
                <c:pt idx="3">
                  <c:v>0.15060240963855423</c:v>
                </c:pt>
                <c:pt idx="4">
                  <c:v>6.6265060240963861E-2</c:v>
                </c:pt>
                <c:pt idx="5">
                  <c:v>2.4096385542168676E-2</c:v>
                </c:pt>
                <c:pt idx="6">
                  <c:v>1.8072289156626505E-2</c:v>
                </c:pt>
                <c:pt idx="7">
                  <c:v>6.024096385542169E-3</c:v>
                </c:pt>
              </c:numCache>
            </c:numRef>
          </c:val>
          <c:extLst>
            <c:ext xmlns:c16="http://schemas.microsoft.com/office/drawing/2014/chart" uri="{C3380CC4-5D6E-409C-BE32-E72D297353CC}">
              <c16:uniqueId val="{00000002-666A-4C5F-9595-A66A4BB95AEB}"/>
            </c:ext>
          </c:extLst>
        </c:ser>
        <c:ser>
          <c:idx val="3"/>
          <c:order val="3"/>
          <c:tx>
            <c:strRef>
              <c:f>Tables!$E$92</c:f>
              <c:strCache>
                <c:ptCount val="1"/>
                <c:pt idx="0">
                  <c:v>CEO (n=68)</c:v>
                </c:pt>
              </c:strCache>
            </c:strRef>
          </c:tx>
          <c:spPr>
            <a:solidFill>
              <a:schemeClr val="bg1">
                <a:lumMod val="50000"/>
              </a:schemeClr>
            </a:solidFill>
            <a:ln>
              <a:noFill/>
            </a:ln>
            <a:effectLst/>
          </c:spPr>
          <c:invertIfNegative val="0"/>
          <c:dPt>
            <c:idx val="0"/>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4-666A-4C5F-9595-A66A4BB95AEB}"/>
              </c:ext>
            </c:extLst>
          </c:dPt>
          <c:cat>
            <c:strRef>
              <c:f>Tables!$A$93:$A$100</c:f>
              <c:strCache>
                <c:ptCount val="8"/>
                <c:pt idx="0">
                  <c:v>Positive difference in the lives of others</c:v>
                </c:pt>
                <c:pt idx="1">
                  <c:v>Change the system</c:v>
                </c:pt>
                <c:pt idx="2">
                  <c:v>Values align</c:v>
                </c:pt>
                <c:pt idx="3">
                  <c:v>Personal experience</c:v>
                </c:pt>
                <c:pt idx="4">
                  <c:v>Degree in social work / other</c:v>
                </c:pt>
                <c:pt idx="5">
                  <c:v>Entepeneurial sector</c:v>
                </c:pt>
                <c:pt idx="6">
                  <c:v>Career in health / other</c:v>
                </c:pt>
                <c:pt idx="7">
                  <c:v>Demand</c:v>
                </c:pt>
              </c:strCache>
            </c:strRef>
          </c:cat>
          <c:val>
            <c:numRef>
              <c:f>Tables!$E$93:$E$100</c:f>
              <c:numCache>
                <c:formatCode>0.00%</c:formatCode>
                <c:ptCount val="8"/>
                <c:pt idx="0">
                  <c:v>0.86764705882352944</c:v>
                </c:pt>
                <c:pt idx="1">
                  <c:v>0.70588235294117652</c:v>
                </c:pt>
                <c:pt idx="2">
                  <c:v>0.51470588235294112</c:v>
                </c:pt>
                <c:pt idx="3">
                  <c:v>0.16176470588235295</c:v>
                </c:pt>
                <c:pt idx="4">
                  <c:v>4.4117647058823532E-2</c:v>
                </c:pt>
                <c:pt idx="5">
                  <c:v>0.22058823529411764</c:v>
                </c:pt>
                <c:pt idx="6">
                  <c:v>2.9411764705882353E-2</c:v>
                </c:pt>
                <c:pt idx="7">
                  <c:v>1.4705882352941176E-2</c:v>
                </c:pt>
              </c:numCache>
            </c:numRef>
          </c:val>
          <c:extLst>
            <c:ext xmlns:c16="http://schemas.microsoft.com/office/drawing/2014/chart" uri="{C3380CC4-5D6E-409C-BE32-E72D297353CC}">
              <c16:uniqueId val="{00000005-666A-4C5F-9595-A66A4BB95AEB}"/>
            </c:ext>
          </c:extLst>
        </c:ser>
        <c:dLbls>
          <c:showLegendKey val="0"/>
          <c:showVal val="0"/>
          <c:showCatName val="0"/>
          <c:showSerName val="0"/>
          <c:showPercent val="0"/>
          <c:showBubbleSize val="0"/>
        </c:dLbls>
        <c:gapWidth val="75"/>
        <c:overlap val="-25"/>
        <c:axId val="985313040"/>
        <c:axId val="985321360"/>
      </c:barChart>
      <c:catAx>
        <c:axId val="985313040"/>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Noto Sans" panose="020B0502040504020204" pitchFamily="34" charset="0"/>
                <a:ea typeface="Noto Sans" panose="020B0502040504020204" pitchFamily="34" charset="0"/>
                <a:cs typeface="Noto Sans" panose="020B0502040504020204" pitchFamily="34" charset="0"/>
              </a:defRPr>
            </a:pPr>
            <a:endParaRPr lang="en-US"/>
          </a:p>
        </c:txPr>
        <c:crossAx val="985321360"/>
        <c:crosses val="autoZero"/>
        <c:auto val="1"/>
        <c:lblAlgn val="ctr"/>
        <c:lblOffset val="100"/>
        <c:noMultiLvlLbl val="0"/>
      </c:catAx>
      <c:valAx>
        <c:axId val="985321360"/>
        <c:scaling>
          <c:orientation val="minMax"/>
        </c:scaling>
        <c:delete val="0"/>
        <c:axPos val="t"/>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Noto Sans" panose="020B0502040504020204" pitchFamily="34" charset="0"/>
                <a:ea typeface="Noto Sans" panose="020B0502040504020204" pitchFamily="34" charset="0"/>
                <a:cs typeface="Noto Sans" panose="020B0502040504020204" pitchFamily="34" charset="0"/>
              </a:defRPr>
            </a:pPr>
            <a:endParaRPr lang="en-US"/>
          </a:p>
        </c:txPr>
        <c:crossAx val="985313040"/>
        <c:crosses val="autoZero"/>
        <c:crossBetween val="between"/>
        <c:majorUnit val="0.2"/>
      </c:valAx>
      <c:spPr>
        <a:noFill/>
        <a:ln>
          <a:noFill/>
        </a:ln>
        <a:effectLst/>
      </c:spPr>
    </c:plotArea>
    <c:legend>
      <c:legendPos val="b"/>
      <c:legendEntry>
        <c:idx val="2"/>
        <c:txPr>
          <a:bodyPr rot="0" spcFirstLastPara="1" vertOverflow="ellipsis" vert="horz" wrap="square" anchor="ctr" anchorCtr="1"/>
          <a:lstStyle/>
          <a:p>
            <a:pPr>
              <a:defRPr sz="1200" b="0" i="0" u="none" strike="noStrike" kern="1200" baseline="0">
                <a:solidFill>
                  <a:schemeClr val="tx1"/>
                </a:solidFill>
                <a:latin typeface="Noto Sans" panose="020B0502040504020204" pitchFamily="34" charset="0"/>
                <a:ea typeface="Noto Sans" panose="020B0502040504020204" pitchFamily="34" charset="0"/>
                <a:cs typeface="Noto Sans" panose="020B0502040504020204" pitchFamily="34" charset="0"/>
              </a:defRPr>
            </a:pPr>
            <a:endParaRPr lang="en-US"/>
          </a:p>
        </c:txPr>
      </c:legendEntry>
      <c:legendEntry>
        <c:idx val="3"/>
        <c:txPr>
          <a:bodyPr rot="0" spcFirstLastPara="1" vertOverflow="ellipsis" vert="horz" wrap="square" anchor="ctr" anchorCtr="1"/>
          <a:lstStyle/>
          <a:p>
            <a:pPr>
              <a:defRPr sz="1200" b="0" i="0" u="none" strike="noStrike" kern="1200" baseline="0">
                <a:solidFill>
                  <a:schemeClr val="tx1"/>
                </a:solidFill>
                <a:latin typeface="Noto Sans" panose="020B0502040504020204" pitchFamily="34" charset="0"/>
                <a:ea typeface="Noto Sans" panose="020B0502040504020204" pitchFamily="34" charset="0"/>
                <a:cs typeface="Noto Sans" panose="020B0502040504020204" pitchFamily="34" charset="0"/>
              </a:defRPr>
            </a:pPr>
            <a:endParaRPr lang="en-US"/>
          </a:p>
        </c:txPr>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Noto Sans" panose="020B0502040504020204" pitchFamily="34" charset="0"/>
              <a:ea typeface="Noto Sans" panose="020B0502040504020204" pitchFamily="34" charset="0"/>
              <a:cs typeface="Noto Sans" panose="020B0502040504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41FCAD-65A7-4F76-B17B-91056B598F66}" type="datetimeFigureOut">
              <a:rPr lang="en-GB" smtClean="0"/>
              <a:t>29/09/2022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AB306E-1FDB-4B21-9C2C-3D0A59D6EEA4}" type="slidenum">
              <a:rPr lang="en-GB" smtClean="0"/>
              <a:t>‹#›</a:t>
            </a:fld>
            <a:endParaRPr lang="en-GB"/>
          </a:p>
        </p:txBody>
      </p:sp>
    </p:spTree>
    <p:extLst>
      <p:ext uri="{BB962C8B-B14F-4D97-AF65-F5344CB8AC3E}">
        <p14:creationId xmlns:p14="http://schemas.microsoft.com/office/powerpoint/2010/main" val="3895307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AB306E-1FDB-4B21-9C2C-3D0A59D6EEA4}" type="slidenum">
              <a:rPr lang="en-GB" smtClean="0"/>
              <a:t>1</a:t>
            </a:fld>
            <a:endParaRPr lang="en-GB"/>
          </a:p>
        </p:txBody>
      </p:sp>
    </p:spTree>
    <p:extLst>
      <p:ext uri="{BB962C8B-B14F-4D97-AF65-F5344CB8AC3E}">
        <p14:creationId xmlns:p14="http://schemas.microsoft.com/office/powerpoint/2010/main" val="2103307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1100" dirty="0">
                <a:effectLst/>
                <a:latin typeface="Noto Sans" panose="020B0502040504020204" pitchFamily="34" charset="0"/>
                <a:ea typeface="Calibri" panose="020F0502020204030204" pitchFamily="34" charset="0"/>
              </a:rPr>
              <a:t>Communication was the most prominent theme, mentioned by 72%.</a:t>
            </a:r>
            <a:endParaRPr lang="en-GB" sz="1200" dirty="0">
              <a:effectLst/>
              <a:latin typeface="Noto Sans" panose="020B0502040504020204" pitchFamily="34" charset="0"/>
              <a:ea typeface="Calibri" panose="020F0502020204030204" pitchFamily="34" charset="0"/>
            </a:endParaRPr>
          </a:p>
          <a:p>
            <a:pPr marL="342900" lvl="0" indent="-342900">
              <a:buFont typeface="Symbol" panose="05050102010706020507" pitchFamily="18" charset="2"/>
              <a:buChar char=""/>
            </a:pPr>
            <a:r>
              <a:rPr lang="en-GB" sz="1100" dirty="0">
                <a:effectLst/>
                <a:latin typeface="Noto Sans" panose="020B0502040504020204" pitchFamily="34" charset="0"/>
                <a:ea typeface="Calibri" panose="020F0502020204030204" pitchFamily="34" charset="0"/>
              </a:rPr>
              <a:t>It was the most popular theme across all roles, including: 76% of service managers, 72% of corporate / central, 71% of senior managers, 69% of frontline staff, and 50% of CEOs.</a:t>
            </a:r>
            <a:endParaRPr lang="en-GB" sz="1200" dirty="0">
              <a:effectLst/>
              <a:latin typeface="Noto Sans" panose="020B0502040504020204" pitchFamily="34" charset="0"/>
              <a:ea typeface="Calibri" panose="020F0502020204030204" pitchFamily="34" charset="0"/>
            </a:endParaRPr>
          </a:p>
          <a:p>
            <a:pPr marL="342900" lvl="0" indent="-342900">
              <a:buFont typeface="Symbol" panose="05050102010706020507" pitchFamily="18" charset="2"/>
              <a:buChar char=""/>
            </a:pPr>
            <a:r>
              <a:rPr lang="en-GB" sz="1100" dirty="0">
                <a:effectLst/>
                <a:latin typeface="Noto Sans" panose="020B0502040504020204" pitchFamily="34" charset="0"/>
                <a:ea typeface="Calibri" panose="020F0502020204030204" pitchFamily="34" charset="0"/>
              </a:rPr>
              <a:t>Compassion / empathy were the next most popular theme (26%), especially amongst frontline staff (38%), followed by service managers (23%), corporate / central staff (20%), senior managers (14%) and finally CEOs (8%).</a:t>
            </a:r>
            <a:endParaRPr lang="en-GB" sz="1200" dirty="0">
              <a:effectLst/>
              <a:latin typeface="Noto Sans" panose="020B0502040504020204" pitchFamily="34" charset="0"/>
              <a:ea typeface="Calibri" panose="020F0502020204030204" pitchFamily="34" charset="0"/>
            </a:endParaRPr>
          </a:p>
          <a:p>
            <a:pPr marL="342900" lvl="0" indent="-342900">
              <a:buFont typeface="Symbol" panose="05050102010706020507" pitchFamily="18" charset="2"/>
              <a:buChar char=""/>
            </a:pPr>
            <a:r>
              <a:rPr lang="en-GB" sz="1100" dirty="0">
                <a:effectLst/>
                <a:latin typeface="Noto Sans" panose="020B0502040504020204" pitchFamily="34" charset="0"/>
                <a:ea typeface="Calibri" panose="020F0502020204030204" pitchFamily="34" charset="0"/>
              </a:rPr>
              <a:t>These were followed by leadership (9%) and resilience (8%).</a:t>
            </a:r>
            <a:endParaRPr lang="en-GB" sz="1200" dirty="0">
              <a:effectLst/>
              <a:latin typeface="Noto Sans" panose="020B0502040504020204" pitchFamily="34" charset="0"/>
              <a:ea typeface="Calibri" panose="020F0502020204030204" pitchFamily="34" charset="0"/>
            </a:endParaRPr>
          </a:p>
          <a:p>
            <a:pPr marL="742950" lvl="1" indent="-285750">
              <a:buFont typeface="Courier New" panose="02070309020205020404" pitchFamily="49" charset="0"/>
              <a:buChar char="o"/>
            </a:pPr>
            <a:r>
              <a:rPr lang="en-GB" sz="1100" dirty="0">
                <a:effectLst/>
                <a:latin typeface="Noto Sans" panose="020B0502040504020204" pitchFamily="34" charset="0"/>
                <a:ea typeface="Calibri" panose="020F0502020204030204" pitchFamily="34" charset="0"/>
              </a:rPr>
              <a:t>Leadership was very popular amongst CEOs (38%) and senior managers (23%), while</a:t>
            </a:r>
            <a:endParaRPr lang="en-GB" sz="1200" dirty="0">
              <a:effectLst/>
              <a:latin typeface="Noto Sans" panose="020B0502040504020204" pitchFamily="34" charset="0"/>
              <a:ea typeface="Calibri" panose="020F0502020204030204" pitchFamily="34" charset="0"/>
            </a:endParaRPr>
          </a:p>
          <a:p>
            <a:pPr marL="742950" lvl="1" indent="-285750">
              <a:buFont typeface="Courier New" panose="02070309020205020404" pitchFamily="49" charset="0"/>
              <a:buChar char="o"/>
            </a:pPr>
            <a:r>
              <a:rPr lang="en-GB" sz="1100" dirty="0">
                <a:effectLst/>
                <a:latin typeface="Noto Sans" panose="020B0502040504020204" pitchFamily="34" charset="0"/>
                <a:ea typeface="Calibri" panose="020F0502020204030204" pitchFamily="34" charset="0"/>
              </a:rPr>
              <a:t>resilience was more popular amongst frontline staff (11%) and corporate / central (9%).</a:t>
            </a:r>
            <a:endParaRPr lang="en-GB" sz="1200" dirty="0">
              <a:effectLst/>
              <a:latin typeface="Noto Sans" panose="020B0502040504020204" pitchFamily="34" charset="0"/>
              <a:ea typeface="Calibri" panose="020F0502020204030204" pitchFamily="34" charset="0"/>
            </a:endParaRPr>
          </a:p>
          <a:p>
            <a:pPr marL="171450" indent="-171450">
              <a:buFontTx/>
              <a:buChar char="-"/>
            </a:pPr>
            <a:endParaRPr lang="en-GB" sz="1800" dirty="0">
              <a:effectLst/>
              <a:latin typeface="Noto Sans" panose="020B0502040504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8AB306E-1FDB-4B21-9C2C-3D0A59D6EEA4}" type="slidenum">
              <a:rPr lang="en-GB" smtClean="0"/>
              <a:t>10</a:t>
            </a:fld>
            <a:endParaRPr lang="en-GB"/>
          </a:p>
        </p:txBody>
      </p:sp>
    </p:spTree>
    <p:extLst>
      <p:ext uri="{BB962C8B-B14F-4D97-AF65-F5344CB8AC3E}">
        <p14:creationId xmlns:p14="http://schemas.microsoft.com/office/powerpoint/2010/main" val="1096755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800" dirty="0">
                <a:effectLst/>
                <a:latin typeface="Noto Sans" panose="020B0502040504020204" pitchFamily="34" charset="0"/>
                <a:ea typeface="Calibri" panose="020F0502020204030204" pitchFamily="34" charset="0"/>
              </a:rPr>
              <a:t>Trauma informed care / a trauma informed approach was the most popular response (37%), followed by legislation (25%), substance use (24%) and health (21%).</a:t>
            </a:r>
          </a:p>
          <a:p>
            <a:pPr marL="171450" indent="-171450">
              <a:buFontTx/>
              <a:buChar char="-"/>
            </a:pPr>
            <a:r>
              <a:rPr lang="en-GB" sz="1800" dirty="0">
                <a:effectLst/>
                <a:latin typeface="Noto Sans" panose="020B0502040504020204" pitchFamily="34" charset="0"/>
                <a:ea typeface="Calibri" panose="020F0502020204030204" pitchFamily="34" charset="0"/>
              </a:rPr>
              <a:t>A real focus on experience, knowledge gained through working (in the sector, but also ‘neighbouring’ sectors)</a:t>
            </a:r>
          </a:p>
        </p:txBody>
      </p:sp>
      <p:sp>
        <p:nvSpPr>
          <p:cNvPr id="4" name="Slide Number Placeholder 3"/>
          <p:cNvSpPr>
            <a:spLocks noGrp="1"/>
          </p:cNvSpPr>
          <p:nvPr>
            <p:ph type="sldNum" sz="quarter" idx="5"/>
          </p:nvPr>
        </p:nvSpPr>
        <p:spPr/>
        <p:txBody>
          <a:bodyPr/>
          <a:lstStyle/>
          <a:p>
            <a:fld id="{88AB306E-1FDB-4B21-9C2C-3D0A59D6EEA4}" type="slidenum">
              <a:rPr lang="en-GB" smtClean="0"/>
              <a:t>11</a:t>
            </a:fld>
            <a:endParaRPr lang="en-GB"/>
          </a:p>
        </p:txBody>
      </p:sp>
    </p:spTree>
    <p:extLst>
      <p:ext uri="{BB962C8B-B14F-4D97-AF65-F5344CB8AC3E}">
        <p14:creationId xmlns:p14="http://schemas.microsoft.com/office/powerpoint/2010/main" val="988479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effectLst/>
                <a:latin typeface="Noto Sans" panose="020B0502040504020204" pitchFamily="34" charset="0"/>
                <a:ea typeface="Calibri" panose="020F0502020204030204" pitchFamily="34" charset="0"/>
              </a:rPr>
              <a:t>When people do leave, how hard is it to find and keep staff?</a:t>
            </a:r>
          </a:p>
        </p:txBody>
      </p:sp>
      <p:sp>
        <p:nvSpPr>
          <p:cNvPr id="4" name="Slide Number Placeholder 3"/>
          <p:cNvSpPr>
            <a:spLocks noGrp="1"/>
          </p:cNvSpPr>
          <p:nvPr>
            <p:ph type="sldNum" sz="quarter" idx="5"/>
          </p:nvPr>
        </p:nvSpPr>
        <p:spPr/>
        <p:txBody>
          <a:bodyPr/>
          <a:lstStyle/>
          <a:p>
            <a:fld id="{88AB306E-1FDB-4B21-9C2C-3D0A59D6EEA4}" type="slidenum">
              <a:rPr lang="en-GB" smtClean="0"/>
              <a:t>12</a:t>
            </a:fld>
            <a:endParaRPr lang="en-GB"/>
          </a:p>
        </p:txBody>
      </p:sp>
    </p:spTree>
    <p:extLst>
      <p:ext uri="{BB962C8B-B14F-4D97-AF65-F5344CB8AC3E}">
        <p14:creationId xmlns:p14="http://schemas.microsoft.com/office/powerpoint/2010/main" val="1856665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sz="1800" dirty="0">
              <a:effectLst/>
              <a:latin typeface="Noto Sans" panose="020B0502040504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8AB306E-1FDB-4B21-9C2C-3D0A59D6EEA4}" type="slidenum">
              <a:rPr lang="en-GB" smtClean="0"/>
              <a:t>13</a:t>
            </a:fld>
            <a:endParaRPr lang="en-GB"/>
          </a:p>
        </p:txBody>
      </p:sp>
    </p:spTree>
    <p:extLst>
      <p:ext uri="{BB962C8B-B14F-4D97-AF65-F5344CB8AC3E}">
        <p14:creationId xmlns:p14="http://schemas.microsoft.com/office/powerpoint/2010/main" val="1299864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Tx/>
              <a:buChar char="-"/>
            </a:pPr>
            <a:r>
              <a:rPr lang="en-GB" dirty="0">
                <a:effectLst/>
                <a:latin typeface="Noto Sans" panose="020B0502040504020204" pitchFamily="34" charset="0"/>
                <a:ea typeface="Calibri" panose="020F0502020204030204" pitchFamily="34" charset="0"/>
              </a:rPr>
              <a:t>All of this was seen by many to have worsened during the pandemic, due to a combination of staff finding the periods of increased restrictions to be incredibly challenging and the opportunity for some to experience home working and prefer this or hybrid working. </a:t>
            </a:r>
          </a:p>
          <a:p>
            <a:pPr marL="171450" indent="-171450">
              <a:buFontTx/>
              <a:buChar char="-"/>
            </a:pPr>
            <a:endParaRPr lang="en-GB" dirty="0">
              <a:effectLst/>
              <a:latin typeface="Noto Sans" panose="020B0502040504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8AB306E-1FDB-4B21-9C2C-3D0A59D6EEA4}" type="slidenum">
              <a:rPr lang="en-GB" smtClean="0"/>
              <a:t>14</a:t>
            </a:fld>
            <a:endParaRPr lang="en-GB"/>
          </a:p>
        </p:txBody>
      </p:sp>
    </p:spTree>
    <p:extLst>
      <p:ext uri="{BB962C8B-B14F-4D97-AF65-F5344CB8AC3E}">
        <p14:creationId xmlns:p14="http://schemas.microsoft.com/office/powerpoint/2010/main" val="4117418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effectLst/>
                <a:latin typeface="Noto Sans" panose="020B0502040504020204" pitchFamily="34" charset="0"/>
                <a:ea typeface="Calibri" panose="020F0502020204030204" pitchFamily="34" charset="0"/>
              </a:rPr>
              <a:t>Thinking about their organisation over the next year</a:t>
            </a:r>
          </a:p>
        </p:txBody>
      </p:sp>
      <p:sp>
        <p:nvSpPr>
          <p:cNvPr id="4" name="Slide Number Placeholder 3"/>
          <p:cNvSpPr>
            <a:spLocks noGrp="1"/>
          </p:cNvSpPr>
          <p:nvPr>
            <p:ph type="sldNum" sz="quarter" idx="5"/>
          </p:nvPr>
        </p:nvSpPr>
        <p:spPr/>
        <p:txBody>
          <a:bodyPr/>
          <a:lstStyle/>
          <a:p>
            <a:fld id="{88AB306E-1FDB-4B21-9C2C-3D0A59D6EEA4}" type="slidenum">
              <a:rPr lang="en-GB" smtClean="0"/>
              <a:t>15</a:t>
            </a:fld>
            <a:endParaRPr lang="en-GB"/>
          </a:p>
        </p:txBody>
      </p:sp>
    </p:spTree>
    <p:extLst>
      <p:ext uri="{BB962C8B-B14F-4D97-AF65-F5344CB8AC3E}">
        <p14:creationId xmlns:p14="http://schemas.microsoft.com/office/powerpoint/2010/main" val="654869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effectLst/>
                <a:latin typeface="Noto Sans" panose="020B0502040504020204" pitchFamily="34" charset="0"/>
                <a:ea typeface="Calibri" panose="020F0502020204030204" pitchFamily="34" charset="0"/>
              </a:rPr>
              <a:t>Lower caseloads and progression were 2 strategies few organisations had been able to use, but where many would like to</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effectLst/>
                <a:latin typeface="Noto Sans" panose="020B0502040504020204" pitchFamily="34" charset="0"/>
                <a:ea typeface="Calibri" panose="020F0502020204030204" pitchFamily="34" charset="0"/>
              </a:rPr>
              <a:t>Ensuring staff are well paid, offering permanent contracts, and improving professional development offers were also very popular as areas that organisations wanted to try or said it had helped when they had</a:t>
            </a:r>
          </a:p>
          <a:p>
            <a:pPr marL="171450" indent="-171450">
              <a:buFontTx/>
              <a:buChar char="-"/>
            </a:pPr>
            <a:r>
              <a:rPr lang="en-GB" dirty="0">
                <a:effectLst/>
                <a:latin typeface="Noto Sans" panose="020B0502040504020204" pitchFamily="34" charset="0"/>
                <a:ea typeface="Calibri" panose="020F0502020204030204" pitchFamily="34" charset="0"/>
              </a:rPr>
              <a:t>Flexible working, sense of purpose, and ensuring recognition for their work were the most popular areas organisations had tried and said it had helped</a:t>
            </a:r>
          </a:p>
          <a:p>
            <a:pPr marL="171450" indent="-171450">
              <a:buFontTx/>
              <a:buChar char="-"/>
            </a:pPr>
            <a:r>
              <a:rPr lang="en-GB" dirty="0">
                <a:effectLst/>
                <a:latin typeface="Noto Sans" panose="020B0502040504020204" pitchFamily="34" charset="0"/>
                <a:ea typeface="Calibri" panose="020F0502020204030204" pitchFamily="34" charset="0"/>
              </a:rPr>
              <a:t>Improving benefits and annual pay increases were areas where of those who had tried it: more said it had helped than not, but this gap was smaller: more than 1 in 4 respondents said they had tried it and it had not helped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effectLst/>
                <a:latin typeface="Noto Sans" panose="020B0502040504020204" pitchFamily="34" charset="0"/>
                <a:ea typeface="Calibri" panose="020F0502020204030204" pitchFamily="34" charset="0"/>
              </a:rPr>
              <a:t>In all areas more than 50% either had tried it and thought it had helped or wanted to try it.</a:t>
            </a:r>
          </a:p>
          <a:p>
            <a:pPr marL="171450" indent="-171450">
              <a:buFontTx/>
              <a:buChar char="-"/>
            </a:pPr>
            <a:endParaRPr lang="en-GB" dirty="0">
              <a:effectLst/>
              <a:latin typeface="Noto Sans" panose="020B0502040504020204" pitchFamily="34" charset="0"/>
              <a:ea typeface="Calibri" panose="020F0502020204030204" pitchFamily="34" charset="0"/>
            </a:endParaRPr>
          </a:p>
          <a:p>
            <a:pPr marL="171450" indent="-171450">
              <a:buFontTx/>
              <a:buChar char="-"/>
            </a:pPr>
            <a:endParaRPr lang="en-GB" dirty="0">
              <a:effectLst/>
              <a:latin typeface="Noto Sans" panose="020B0502040504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8AB306E-1FDB-4B21-9C2C-3D0A59D6EEA4}" type="slidenum">
              <a:rPr lang="en-GB" smtClean="0"/>
              <a:t>16</a:t>
            </a:fld>
            <a:endParaRPr lang="en-GB"/>
          </a:p>
        </p:txBody>
      </p:sp>
    </p:spTree>
    <p:extLst>
      <p:ext uri="{BB962C8B-B14F-4D97-AF65-F5344CB8AC3E}">
        <p14:creationId xmlns:p14="http://schemas.microsoft.com/office/powerpoint/2010/main" val="1012145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effectLst/>
                <a:latin typeface="Noto Sans" panose="020B0502040504020204" pitchFamily="34" charset="0"/>
                <a:ea typeface="Calibri" panose="020F0502020204030204" pitchFamily="34" charset="0"/>
              </a:rPr>
              <a:t>While organisations were unlikely to report having increased opportunities to progress to improve recruitment and retention, this was the strategy respondents were most likely to say would be helpful for their own career progression.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effectLst/>
                <a:latin typeface="Noto Sans" panose="020B0502040504020204" pitchFamily="34" charset="0"/>
                <a:ea typeface="Calibri" panose="020F0502020204030204" pitchFamily="34" charset="0"/>
              </a:rPr>
              <a:t>This was followed by accredited courses, opportunities to receive a qualification and training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effectLst/>
                <a:latin typeface="Noto Sans" panose="020B0502040504020204" pitchFamily="34" charset="0"/>
                <a:ea typeface="Calibri" panose="020F0502020204030204" pitchFamily="34" charset="0"/>
              </a:rPr>
              <a:t>All strategies were seen as potentially helpful by most respondents, though CV and cover letter builders and interview simulators were the least popular</a:t>
            </a:r>
          </a:p>
        </p:txBody>
      </p:sp>
      <p:sp>
        <p:nvSpPr>
          <p:cNvPr id="4" name="Slide Number Placeholder 3"/>
          <p:cNvSpPr>
            <a:spLocks noGrp="1"/>
          </p:cNvSpPr>
          <p:nvPr>
            <p:ph type="sldNum" sz="quarter" idx="5"/>
          </p:nvPr>
        </p:nvSpPr>
        <p:spPr/>
        <p:txBody>
          <a:bodyPr/>
          <a:lstStyle/>
          <a:p>
            <a:fld id="{88AB306E-1FDB-4B21-9C2C-3D0A59D6EEA4}" type="slidenum">
              <a:rPr lang="en-GB" smtClean="0"/>
              <a:t>17</a:t>
            </a:fld>
            <a:endParaRPr lang="en-GB"/>
          </a:p>
        </p:txBody>
      </p:sp>
    </p:spTree>
    <p:extLst>
      <p:ext uri="{BB962C8B-B14F-4D97-AF65-F5344CB8AC3E}">
        <p14:creationId xmlns:p14="http://schemas.microsoft.com/office/powerpoint/2010/main" val="3674241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a:effectLst/>
              <a:latin typeface="Noto Sans" panose="020B0502040504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8AB306E-1FDB-4B21-9C2C-3D0A59D6EEA4}" type="slidenum">
              <a:rPr lang="en-GB" smtClean="0"/>
              <a:t>18</a:t>
            </a:fld>
            <a:endParaRPr lang="en-GB"/>
          </a:p>
        </p:txBody>
      </p:sp>
    </p:spTree>
    <p:extLst>
      <p:ext uri="{BB962C8B-B14F-4D97-AF65-F5344CB8AC3E}">
        <p14:creationId xmlns:p14="http://schemas.microsoft.com/office/powerpoint/2010/main" val="707494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sz="1800" dirty="0">
              <a:effectLst/>
              <a:latin typeface="Noto Sans" panose="020B0502040504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8AB306E-1FDB-4B21-9C2C-3D0A59D6EEA4}" type="slidenum">
              <a:rPr lang="en-GB" smtClean="0"/>
              <a:t>19</a:t>
            </a:fld>
            <a:endParaRPr lang="en-GB"/>
          </a:p>
        </p:txBody>
      </p:sp>
    </p:spTree>
    <p:extLst>
      <p:ext uri="{BB962C8B-B14F-4D97-AF65-F5344CB8AC3E}">
        <p14:creationId xmlns:p14="http://schemas.microsoft.com/office/powerpoint/2010/main" val="3867034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There are a lot of different ways people can enter the sector and many different avenues careers can take</a:t>
            </a:r>
          </a:p>
          <a:p>
            <a:pPr marL="171450" indent="-171450">
              <a:buFontTx/>
              <a:buChar char="-"/>
            </a:pPr>
            <a:r>
              <a:rPr lang="en-GB" dirty="0"/>
              <a:t>To help the sector, we need to understand why people are working in the sector and the things that might cause them to stay or ‘exit’.</a:t>
            </a:r>
          </a:p>
          <a:p>
            <a:pPr marL="171450" indent="-171450">
              <a:buFontTx/>
              <a:buChar char="-"/>
            </a:pPr>
            <a:r>
              <a:rPr lang="en-GB" dirty="0"/>
              <a:t>How we can keep good people from veering off into other careers?</a:t>
            </a:r>
          </a:p>
          <a:p>
            <a:pPr marL="171450" indent="-171450">
              <a:buFontTx/>
              <a:buChar char="-"/>
            </a:pPr>
            <a:r>
              <a:rPr lang="en-GB" dirty="0"/>
              <a:t>6 main themes we looked at</a:t>
            </a:r>
          </a:p>
        </p:txBody>
      </p:sp>
      <p:sp>
        <p:nvSpPr>
          <p:cNvPr id="4" name="Slide Number Placeholder 3"/>
          <p:cNvSpPr>
            <a:spLocks noGrp="1"/>
          </p:cNvSpPr>
          <p:nvPr>
            <p:ph type="sldNum" sz="quarter" idx="5"/>
          </p:nvPr>
        </p:nvSpPr>
        <p:spPr/>
        <p:txBody>
          <a:bodyPr/>
          <a:lstStyle/>
          <a:p>
            <a:fld id="{88AB306E-1FDB-4B21-9C2C-3D0A59D6EEA4}" type="slidenum">
              <a:rPr lang="en-GB" smtClean="0"/>
              <a:t>2</a:t>
            </a:fld>
            <a:endParaRPr lang="en-GB"/>
          </a:p>
        </p:txBody>
      </p:sp>
    </p:spTree>
    <p:extLst>
      <p:ext uri="{BB962C8B-B14F-4D97-AF65-F5344CB8AC3E}">
        <p14:creationId xmlns:p14="http://schemas.microsoft.com/office/powerpoint/2010/main" val="3638077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AB306E-1FDB-4B21-9C2C-3D0A59D6EEA4}" type="slidenum">
              <a:rPr lang="en-GB" smtClean="0"/>
              <a:t>20</a:t>
            </a:fld>
            <a:endParaRPr lang="en-GB"/>
          </a:p>
        </p:txBody>
      </p:sp>
    </p:spTree>
    <p:extLst>
      <p:ext uri="{BB962C8B-B14F-4D97-AF65-F5344CB8AC3E}">
        <p14:creationId xmlns:p14="http://schemas.microsoft.com/office/powerpoint/2010/main" val="271220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AB306E-1FDB-4B21-9C2C-3D0A59D6EEA4}" type="slidenum">
              <a:rPr lang="en-GB" smtClean="0"/>
              <a:t>21</a:t>
            </a:fld>
            <a:endParaRPr lang="en-GB"/>
          </a:p>
        </p:txBody>
      </p:sp>
    </p:spTree>
    <p:extLst>
      <p:ext uri="{BB962C8B-B14F-4D97-AF65-F5344CB8AC3E}">
        <p14:creationId xmlns:p14="http://schemas.microsoft.com/office/powerpoint/2010/main" val="2035845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Similar trends across all roles</a:t>
            </a:r>
          </a:p>
          <a:p>
            <a:pPr marL="171450" indent="-171450">
              <a:buFontTx/>
              <a:buChar char="-"/>
            </a:pPr>
            <a:r>
              <a:rPr lang="en-GB" dirty="0"/>
              <a:t>Though CEOs were more likely to indicate a desire to change the system and that it is an entrepreneurial sector</a:t>
            </a:r>
          </a:p>
          <a:p>
            <a:pPr marL="171450" indent="-171450">
              <a:buFontTx/>
              <a:buChar char="-"/>
            </a:pPr>
            <a:endParaRPr lang="en-GB" dirty="0"/>
          </a:p>
          <a:p>
            <a:pPr marL="0" indent="0">
              <a:buFontTx/>
              <a:buNone/>
            </a:pPr>
            <a:r>
              <a:rPr lang="en-GB" dirty="0"/>
              <a:t>In addition: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800" dirty="0">
                <a:effectLst/>
                <a:latin typeface="Noto Sans" panose="020B0502040504020204" pitchFamily="34" charset="0"/>
                <a:ea typeface="Calibri" panose="020F0502020204030204" pitchFamily="34" charset="0"/>
              </a:rPr>
              <a:t>Those more newly in their roles were more likely to cite values alignment and a pathway to a career in health / social care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800" dirty="0">
                <a:effectLst/>
                <a:latin typeface="Noto Sans" panose="020B0502040504020204" pitchFamily="34" charset="0"/>
                <a:ea typeface="Calibri" panose="020F0502020204030204" pitchFamily="34" charset="0"/>
              </a:rPr>
              <a:t>Those in their role for 5+ years were the least likely to cite having lived experience as a reason</a:t>
            </a:r>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88AB306E-1FDB-4B21-9C2C-3D0A59D6EEA4}" type="slidenum">
              <a:rPr lang="en-GB" smtClean="0"/>
              <a:t>22</a:t>
            </a:fld>
            <a:endParaRPr lang="en-GB"/>
          </a:p>
        </p:txBody>
      </p:sp>
    </p:spTree>
    <p:extLst>
      <p:ext uri="{BB962C8B-B14F-4D97-AF65-F5344CB8AC3E}">
        <p14:creationId xmlns:p14="http://schemas.microsoft.com/office/powerpoint/2010/main" val="2678134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Similar trends across all roles</a:t>
            </a:r>
          </a:p>
          <a:p>
            <a:pPr marL="171450" indent="-171450">
              <a:buFontTx/>
              <a:buChar char="-"/>
            </a:pPr>
            <a:r>
              <a:rPr lang="en-GB" dirty="0"/>
              <a:t>Though CEOs were more likely to indicate a desire to change the system and that it is an entrepreneurial sector</a:t>
            </a:r>
          </a:p>
          <a:p>
            <a:pPr marL="171450" indent="-171450">
              <a:buFontTx/>
              <a:buChar char="-"/>
            </a:pPr>
            <a:endParaRPr lang="en-GB" dirty="0"/>
          </a:p>
          <a:p>
            <a:pPr marL="0" indent="0">
              <a:buFontTx/>
              <a:buNone/>
            </a:pPr>
            <a:r>
              <a:rPr lang="en-GB" dirty="0"/>
              <a:t>In addition: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dirty="0">
                <a:effectLst/>
                <a:latin typeface="Noto Sans" panose="020B0502040504020204" pitchFamily="34" charset="0"/>
                <a:ea typeface="Calibri" panose="020F0502020204030204" pitchFamily="34" charset="0"/>
              </a:rPr>
              <a:t>Those more newly in their roles were more likely to cite values alignment and a pathway to a career in health / social care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dirty="0">
                <a:effectLst/>
                <a:latin typeface="Noto Sans" panose="020B0502040504020204" pitchFamily="34" charset="0"/>
                <a:ea typeface="Calibri" panose="020F0502020204030204" pitchFamily="34" charset="0"/>
              </a:rPr>
              <a:t>Those in their role for 5+ years were the least likely to cite having lived experience as a reason</a:t>
            </a:r>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88AB306E-1FDB-4B21-9C2C-3D0A59D6EEA4}" type="slidenum">
              <a:rPr lang="en-GB" smtClean="0"/>
              <a:t>23</a:t>
            </a:fld>
            <a:endParaRPr lang="en-GB"/>
          </a:p>
        </p:txBody>
      </p:sp>
    </p:spTree>
    <p:extLst>
      <p:ext uri="{BB962C8B-B14F-4D97-AF65-F5344CB8AC3E}">
        <p14:creationId xmlns:p14="http://schemas.microsoft.com/office/powerpoint/2010/main" val="2139780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Great to see such a high proportion from frontline and good representation across different lengths of time in role</a:t>
            </a:r>
          </a:p>
          <a:p>
            <a:pPr marL="171450" indent="-171450">
              <a:buFontTx/>
              <a:buChar char="-"/>
            </a:pPr>
            <a:r>
              <a:rPr lang="en-GB" dirty="0"/>
              <a:t>7% Corporate / Central services</a:t>
            </a:r>
          </a:p>
          <a:p>
            <a:pPr marL="171450" indent="-171450">
              <a:buFontTx/>
              <a:buChar char="-"/>
            </a:pPr>
            <a:r>
              <a:rPr lang="en-GB" dirty="0"/>
              <a:t>1% volunteer, 1% trustee, 11% other</a:t>
            </a:r>
          </a:p>
        </p:txBody>
      </p:sp>
      <p:sp>
        <p:nvSpPr>
          <p:cNvPr id="4" name="Slide Number Placeholder 3"/>
          <p:cNvSpPr>
            <a:spLocks noGrp="1"/>
          </p:cNvSpPr>
          <p:nvPr>
            <p:ph type="sldNum" sz="quarter" idx="5"/>
          </p:nvPr>
        </p:nvSpPr>
        <p:spPr/>
        <p:txBody>
          <a:bodyPr/>
          <a:lstStyle/>
          <a:p>
            <a:fld id="{88AB306E-1FDB-4B21-9C2C-3D0A59D6EEA4}" type="slidenum">
              <a:rPr lang="en-GB" smtClean="0"/>
              <a:t>3</a:t>
            </a:fld>
            <a:endParaRPr lang="en-GB"/>
          </a:p>
        </p:txBody>
      </p:sp>
    </p:spTree>
    <p:extLst>
      <p:ext uri="{BB962C8B-B14F-4D97-AF65-F5344CB8AC3E}">
        <p14:creationId xmlns:p14="http://schemas.microsoft.com/office/powerpoint/2010/main" val="1811812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latin typeface="Noto Sans" panose="020B0502040504020204" pitchFamily="34" charset="0"/>
                <a:ea typeface="Noto Sans" panose="020B0502040504020204" pitchFamily="34" charset="0"/>
                <a:cs typeface="Noto Sans" panose="020B0502040504020204" pitchFamily="34" charset="0"/>
              </a:rPr>
              <a:t>Motives for working in homelessness</a:t>
            </a:r>
          </a:p>
          <a:p>
            <a:pPr marL="171450" indent="-171450">
              <a:buFontTx/>
              <a:buChar char="-"/>
            </a:pPr>
            <a:r>
              <a:rPr lang="en-GB" dirty="0">
                <a:latin typeface="Noto Sans" panose="020B0502040504020204" pitchFamily="34" charset="0"/>
                <a:ea typeface="Noto Sans" panose="020B0502040504020204" pitchFamily="34" charset="0"/>
                <a:cs typeface="Noto Sans" panose="020B0502040504020204" pitchFamily="34" charset="0"/>
              </a:rPr>
              <a:t>Reasons less about the sector itself, more about their and organisational values</a:t>
            </a:r>
          </a:p>
          <a:p>
            <a:pPr marL="171450" indent="-171450">
              <a:buFontTx/>
              <a:buChar char="-"/>
            </a:pPr>
            <a:r>
              <a:rPr lang="en-GB" dirty="0">
                <a:latin typeface="Noto Sans" panose="020B0502040504020204" pitchFamily="34" charset="0"/>
                <a:ea typeface="Noto Sans" panose="020B0502040504020204" pitchFamily="34" charset="0"/>
                <a:cs typeface="Noto Sans" panose="020B0502040504020204" pitchFamily="34" charset="0"/>
              </a:rPr>
              <a:t>Similar trends across all roles</a:t>
            </a:r>
          </a:p>
          <a:p>
            <a:pPr marL="171450" indent="-171450">
              <a:buFontTx/>
              <a:buChar char="-"/>
            </a:pPr>
            <a:r>
              <a:rPr lang="en-GB" dirty="0">
                <a:latin typeface="Noto Sans" panose="020B0502040504020204" pitchFamily="34" charset="0"/>
                <a:ea typeface="Noto Sans" panose="020B0502040504020204" pitchFamily="34" charset="0"/>
                <a:cs typeface="Noto Sans" panose="020B0502040504020204" pitchFamily="34" charset="0"/>
              </a:rPr>
              <a:t>Though CEOs were more likely to indicate a desire to change the system and that it is an entrepreneurial sector</a:t>
            </a:r>
          </a:p>
          <a:p>
            <a:pPr marL="171450" indent="-171450">
              <a:buFontTx/>
              <a:buChar char="-"/>
            </a:pPr>
            <a:endParaRPr lang="en-GB" dirty="0">
              <a:latin typeface="Noto Sans" panose="020B0502040504020204" pitchFamily="34" charset="0"/>
              <a:ea typeface="Noto Sans" panose="020B0502040504020204" pitchFamily="34" charset="0"/>
              <a:cs typeface="Noto Sans" panose="020B0502040504020204" pitchFamily="34" charset="0"/>
            </a:endParaRPr>
          </a:p>
          <a:p>
            <a:pPr marL="0" indent="0">
              <a:buFontTx/>
              <a:buNone/>
            </a:pPr>
            <a:r>
              <a:rPr lang="en-GB" dirty="0">
                <a:latin typeface="Noto Sans" panose="020B0502040504020204" pitchFamily="34" charset="0"/>
                <a:ea typeface="Noto Sans" panose="020B0502040504020204" pitchFamily="34" charset="0"/>
                <a:cs typeface="Noto Sans" panose="020B0502040504020204" pitchFamily="34" charset="0"/>
              </a:rPr>
              <a:t>In addition: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dirty="0">
                <a:effectLst/>
                <a:latin typeface="Noto Sans" panose="020B0502040504020204" pitchFamily="34" charset="0"/>
                <a:ea typeface="Noto Sans" panose="020B0502040504020204" pitchFamily="34" charset="0"/>
                <a:cs typeface="Noto Sans" panose="020B0502040504020204" pitchFamily="34" charset="0"/>
              </a:rPr>
              <a:t>Those more newly in their roles were more likely to cite values alignment and a pathway to a career in health / social care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dirty="0">
                <a:effectLst/>
                <a:latin typeface="Noto Sans" panose="020B0502040504020204" pitchFamily="34" charset="0"/>
                <a:ea typeface="Noto Sans" panose="020B0502040504020204" pitchFamily="34" charset="0"/>
                <a:cs typeface="Noto Sans" panose="020B0502040504020204" pitchFamily="34" charset="0"/>
              </a:rPr>
              <a:t>Those in their role for 5+ years were the least likely to cite having lived experience as a reason</a:t>
            </a:r>
          </a:p>
          <a:p>
            <a:pPr marL="171450" indent="-171450">
              <a:buFontTx/>
              <a:buChar char="-"/>
            </a:pPr>
            <a:endParaRPr lang="en-GB" dirty="0">
              <a:latin typeface="Noto Sans" panose="020B0502040504020204" pitchFamily="34" charset="0"/>
              <a:ea typeface="Noto Sans" panose="020B0502040504020204" pitchFamily="34" charset="0"/>
              <a:cs typeface="Noto Sans" panose="020B0502040504020204" pitchFamily="34" charset="0"/>
            </a:endParaRPr>
          </a:p>
          <a:p>
            <a:endParaRPr lang="en-GB" dirty="0">
              <a:latin typeface="Noto Sans" panose="020B0502040504020204" pitchFamily="34" charset="0"/>
              <a:ea typeface="Noto Sans" panose="020B0502040504020204" pitchFamily="34" charset="0"/>
              <a:cs typeface="Noto Sans" panose="020B0502040504020204" pitchFamily="34" charset="0"/>
            </a:endParaRPr>
          </a:p>
        </p:txBody>
      </p:sp>
      <p:sp>
        <p:nvSpPr>
          <p:cNvPr id="4" name="Slide Number Placeholder 3"/>
          <p:cNvSpPr>
            <a:spLocks noGrp="1"/>
          </p:cNvSpPr>
          <p:nvPr>
            <p:ph type="sldNum" sz="quarter" idx="5"/>
          </p:nvPr>
        </p:nvSpPr>
        <p:spPr/>
        <p:txBody>
          <a:bodyPr/>
          <a:lstStyle/>
          <a:p>
            <a:fld id="{88AB306E-1FDB-4B21-9C2C-3D0A59D6EEA4}" type="slidenum">
              <a:rPr lang="en-GB" smtClean="0"/>
              <a:t>4</a:t>
            </a:fld>
            <a:endParaRPr lang="en-GB"/>
          </a:p>
        </p:txBody>
      </p:sp>
    </p:spTree>
    <p:extLst>
      <p:ext uri="{BB962C8B-B14F-4D97-AF65-F5344CB8AC3E}">
        <p14:creationId xmlns:p14="http://schemas.microsoft.com/office/powerpoint/2010/main" val="3463946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The longer people had been in the sector, the more likely they were to disagree that there were enough opportunities to progress your career.</a:t>
            </a:r>
          </a:p>
        </p:txBody>
      </p:sp>
      <p:sp>
        <p:nvSpPr>
          <p:cNvPr id="4" name="Slide Number Placeholder 3"/>
          <p:cNvSpPr>
            <a:spLocks noGrp="1"/>
          </p:cNvSpPr>
          <p:nvPr>
            <p:ph type="sldNum" sz="quarter" idx="5"/>
          </p:nvPr>
        </p:nvSpPr>
        <p:spPr/>
        <p:txBody>
          <a:bodyPr/>
          <a:lstStyle/>
          <a:p>
            <a:fld id="{88AB306E-1FDB-4B21-9C2C-3D0A59D6EEA4}" type="slidenum">
              <a:rPr lang="en-GB" smtClean="0"/>
              <a:t>5</a:t>
            </a:fld>
            <a:endParaRPr lang="en-GB"/>
          </a:p>
        </p:txBody>
      </p:sp>
    </p:spTree>
    <p:extLst>
      <p:ext uri="{BB962C8B-B14F-4D97-AF65-F5344CB8AC3E}">
        <p14:creationId xmlns:p14="http://schemas.microsoft.com/office/powerpoint/2010/main" val="1453926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sz="1200" dirty="0">
                <a:latin typeface="Noto Sans" panose="020B0502040504020204" pitchFamily="34" charset="0"/>
                <a:ea typeface="Noto Sans" panose="020B0502040504020204" pitchFamily="34" charset="0"/>
                <a:cs typeface="Noto Sans" panose="020B0502040504020204" pitchFamily="34" charset="0"/>
              </a:rPr>
              <a:t>Similarly, when asked about benefits of working in the sector, respondents mostly selected things that were about the impact of the work and individuals’ and organisational values, rather than the nature of the job itself</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dirty="0">
                <a:effectLst/>
                <a:latin typeface="Noto Sans" panose="020B0502040504020204" pitchFamily="34" charset="0"/>
                <a:ea typeface="Noto Sans" panose="020B0502040504020204" pitchFamily="34" charset="0"/>
                <a:cs typeface="Noto Sans" panose="020B0502040504020204" pitchFamily="34" charset="0"/>
              </a:rPr>
              <a:t>In nearly every category, those who had been in their role for a shorter time were more likely to cite benefits., especially in terms of: variety in how their career could progress and a rewarding career</a:t>
            </a:r>
            <a:endParaRPr lang="en-GB" sz="1200" dirty="0">
              <a:latin typeface="Noto Sans" panose="020B0502040504020204" pitchFamily="34" charset="0"/>
              <a:ea typeface="Noto Sans" panose="020B0502040504020204" pitchFamily="34" charset="0"/>
              <a:cs typeface="Noto Sans" panose="020B0502040504020204" pitchFamily="34" charset="0"/>
            </a:endParaRPr>
          </a:p>
        </p:txBody>
      </p:sp>
      <p:sp>
        <p:nvSpPr>
          <p:cNvPr id="4" name="Slide Number Placeholder 3"/>
          <p:cNvSpPr>
            <a:spLocks noGrp="1"/>
          </p:cNvSpPr>
          <p:nvPr>
            <p:ph type="sldNum" sz="quarter" idx="5"/>
          </p:nvPr>
        </p:nvSpPr>
        <p:spPr/>
        <p:txBody>
          <a:bodyPr/>
          <a:lstStyle/>
          <a:p>
            <a:fld id="{88AB306E-1FDB-4B21-9C2C-3D0A59D6EEA4}" type="slidenum">
              <a:rPr lang="en-GB" smtClean="0"/>
              <a:t>6</a:t>
            </a:fld>
            <a:endParaRPr lang="en-GB"/>
          </a:p>
        </p:txBody>
      </p:sp>
    </p:spTree>
    <p:extLst>
      <p:ext uri="{BB962C8B-B14F-4D97-AF65-F5344CB8AC3E}">
        <p14:creationId xmlns:p14="http://schemas.microsoft.com/office/powerpoint/2010/main" val="1853490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But, while people see the main reasons to come into and stay in the sector as the values and desire to make a difference, the day-to-day working ‘realities’ present the biggest challenge. </a:t>
            </a:r>
          </a:p>
        </p:txBody>
      </p:sp>
      <p:sp>
        <p:nvSpPr>
          <p:cNvPr id="4" name="Slide Number Placeholder 3"/>
          <p:cNvSpPr>
            <a:spLocks noGrp="1"/>
          </p:cNvSpPr>
          <p:nvPr>
            <p:ph type="sldNum" sz="quarter" idx="5"/>
          </p:nvPr>
        </p:nvSpPr>
        <p:spPr/>
        <p:txBody>
          <a:bodyPr/>
          <a:lstStyle/>
          <a:p>
            <a:fld id="{88AB306E-1FDB-4B21-9C2C-3D0A59D6EEA4}" type="slidenum">
              <a:rPr lang="en-GB" smtClean="0"/>
              <a:t>7</a:t>
            </a:fld>
            <a:endParaRPr lang="en-GB"/>
          </a:p>
        </p:txBody>
      </p:sp>
    </p:spTree>
    <p:extLst>
      <p:ext uri="{BB962C8B-B14F-4D97-AF65-F5344CB8AC3E}">
        <p14:creationId xmlns:p14="http://schemas.microsoft.com/office/powerpoint/2010/main" val="350073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effectLst/>
                <a:latin typeface="Noto Sans" panose="020B0502040504020204" pitchFamily="34" charset="0"/>
                <a:ea typeface="Calibri" panose="020F0502020204030204" pitchFamily="34" charset="0"/>
              </a:rPr>
              <a:t>Open response answers were generally focused on challenges with low pay (27%) and/or high workloads / long days (18%) leading to staff leaving and challenges with recruiting staff. </a:t>
            </a:r>
          </a:p>
          <a:p>
            <a:pPr marL="171450" indent="-171450">
              <a:buFontTx/>
              <a:buChar char="-"/>
            </a:pPr>
            <a:endParaRPr lang="en-GB" dirty="0">
              <a:effectLst/>
              <a:latin typeface="Noto Sans" panose="020B0502040504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effectLst/>
                <a:latin typeface="Noto Sans" panose="020B0502040504020204" pitchFamily="34" charset="0"/>
                <a:ea typeface="Calibri" panose="020F0502020204030204" pitchFamily="34" charset="0"/>
              </a:rPr>
              <a:t>Challenges with inabilities to provide permanent contracts due to short-term funding (9%) were also prominent.</a:t>
            </a:r>
          </a:p>
          <a:p>
            <a:pPr marL="742950" lvl="1" indent="-285750">
              <a:buFont typeface="Courier New" panose="02070309020205020404" pitchFamily="49" charset="0"/>
              <a:buChar char="o"/>
            </a:pPr>
            <a:r>
              <a:rPr lang="en-GB" dirty="0">
                <a:effectLst/>
                <a:latin typeface="Noto Sans" panose="020B0502040504020204" pitchFamily="34" charset="0"/>
                <a:ea typeface="Calibri" panose="020F0502020204030204" pitchFamily="34" charset="0"/>
              </a:rPr>
              <a:t>Staff discussed how this leads to needing to be constantly recruiting, which can take a significant amount of time and resources and</a:t>
            </a:r>
          </a:p>
          <a:p>
            <a:pPr marL="742950" lvl="1" indent="-285750">
              <a:buFont typeface="Courier New" panose="02070309020205020404" pitchFamily="49" charset="0"/>
              <a:buChar char="o"/>
            </a:pPr>
            <a:r>
              <a:rPr lang="en-GB" dirty="0">
                <a:effectLst/>
                <a:latin typeface="Noto Sans" panose="020B0502040504020204" pitchFamily="34" charset="0"/>
                <a:ea typeface="Calibri" panose="020F0502020204030204" pitchFamily="34" charset="0"/>
              </a:rPr>
              <a:t>makes it harder to find and keep good people for short-term contracts.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effectLst/>
                <a:latin typeface="Noto Sans" panose="020B0502040504020204" pitchFamily="34" charset="0"/>
                <a:ea typeface="Calibri" panose="020F0502020204030204" pitchFamily="34" charset="0"/>
              </a:rPr>
              <a:t>Many also spoke of high workloads, stress </a:t>
            </a:r>
            <a:r>
              <a:rPr lang="en-GB">
                <a:effectLst/>
                <a:latin typeface="Noto Sans" panose="020B0502040504020204" pitchFamily="34" charset="0"/>
                <a:ea typeface="Calibri" panose="020F0502020204030204" pitchFamily="34" charset="0"/>
              </a:rPr>
              <a:t>and burnout</a:t>
            </a:r>
          </a:p>
          <a:p>
            <a:pPr marL="0" indent="0">
              <a:buFontTx/>
              <a:buNone/>
            </a:pPr>
            <a:endParaRPr lang="en-GB" dirty="0">
              <a:effectLst/>
              <a:latin typeface="Noto Sans" panose="020B0502040504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8AB306E-1FDB-4B21-9C2C-3D0A59D6EEA4}" type="slidenum">
              <a:rPr lang="en-GB" smtClean="0"/>
              <a:t>8</a:t>
            </a:fld>
            <a:endParaRPr lang="en-GB"/>
          </a:p>
        </p:txBody>
      </p:sp>
    </p:spTree>
    <p:extLst>
      <p:ext uri="{BB962C8B-B14F-4D97-AF65-F5344CB8AC3E}">
        <p14:creationId xmlns:p14="http://schemas.microsoft.com/office/powerpoint/2010/main" val="245239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effectLst/>
                <a:latin typeface="Noto Sans" panose="020B0502040504020204" pitchFamily="34" charset="0"/>
                <a:ea typeface="Calibri" panose="020F0502020204030204" pitchFamily="34" charset="0"/>
              </a:rPr>
              <a:t>For many, it seems that over time, the challenges start to outweigh the ‘benefits’ </a:t>
            </a:r>
          </a:p>
        </p:txBody>
      </p:sp>
      <p:sp>
        <p:nvSpPr>
          <p:cNvPr id="4" name="Slide Number Placeholder 3"/>
          <p:cNvSpPr>
            <a:spLocks noGrp="1"/>
          </p:cNvSpPr>
          <p:nvPr>
            <p:ph type="sldNum" sz="quarter" idx="5"/>
          </p:nvPr>
        </p:nvSpPr>
        <p:spPr/>
        <p:txBody>
          <a:bodyPr/>
          <a:lstStyle/>
          <a:p>
            <a:fld id="{88AB306E-1FDB-4B21-9C2C-3D0A59D6EEA4}" type="slidenum">
              <a:rPr lang="en-GB" smtClean="0"/>
              <a:t>9</a:t>
            </a:fld>
            <a:endParaRPr lang="en-GB"/>
          </a:p>
        </p:txBody>
      </p:sp>
    </p:spTree>
    <p:extLst>
      <p:ext uri="{BB962C8B-B14F-4D97-AF65-F5344CB8AC3E}">
        <p14:creationId xmlns:p14="http://schemas.microsoft.com/office/powerpoint/2010/main" val="779158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18C361-3252-2D4C-995E-B4D1D8311966}"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CBFA4-8C0C-034B-AE94-C3702488B337}" type="slidenum">
              <a:rPr lang="en-US" smtClean="0"/>
              <a:t>‹#›</a:t>
            </a:fld>
            <a:endParaRPr lang="en-US"/>
          </a:p>
        </p:txBody>
      </p:sp>
    </p:spTree>
    <p:extLst>
      <p:ext uri="{BB962C8B-B14F-4D97-AF65-F5344CB8AC3E}">
        <p14:creationId xmlns:p14="http://schemas.microsoft.com/office/powerpoint/2010/main" val="3446398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18C361-3252-2D4C-995E-B4D1D8311966}"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CBFA4-8C0C-034B-AE94-C3702488B337}" type="slidenum">
              <a:rPr lang="en-US" smtClean="0"/>
              <a:t>‹#›</a:t>
            </a:fld>
            <a:endParaRPr lang="en-US"/>
          </a:p>
        </p:txBody>
      </p:sp>
    </p:spTree>
    <p:extLst>
      <p:ext uri="{BB962C8B-B14F-4D97-AF65-F5344CB8AC3E}">
        <p14:creationId xmlns:p14="http://schemas.microsoft.com/office/powerpoint/2010/main" val="2092774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18C361-3252-2D4C-995E-B4D1D8311966}"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CBFA4-8C0C-034B-AE94-C3702488B337}" type="slidenum">
              <a:rPr lang="en-US" smtClean="0"/>
              <a:t>‹#›</a:t>
            </a:fld>
            <a:endParaRPr lang="en-US"/>
          </a:p>
        </p:txBody>
      </p:sp>
    </p:spTree>
    <p:extLst>
      <p:ext uri="{BB962C8B-B14F-4D97-AF65-F5344CB8AC3E}">
        <p14:creationId xmlns:p14="http://schemas.microsoft.com/office/powerpoint/2010/main" val="3238773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18C361-3252-2D4C-995E-B4D1D8311966}"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CBFA4-8C0C-034B-AE94-C3702488B337}" type="slidenum">
              <a:rPr lang="en-US" smtClean="0"/>
              <a:t>‹#›</a:t>
            </a:fld>
            <a:endParaRPr lang="en-US"/>
          </a:p>
        </p:txBody>
      </p:sp>
    </p:spTree>
    <p:extLst>
      <p:ext uri="{BB962C8B-B14F-4D97-AF65-F5344CB8AC3E}">
        <p14:creationId xmlns:p14="http://schemas.microsoft.com/office/powerpoint/2010/main" val="29168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18C361-3252-2D4C-995E-B4D1D8311966}"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CBFA4-8C0C-034B-AE94-C3702488B337}" type="slidenum">
              <a:rPr lang="en-US" smtClean="0"/>
              <a:t>‹#›</a:t>
            </a:fld>
            <a:endParaRPr lang="en-US"/>
          </a:p>
        </p:txBody>
      </p:sp>
    </p:spTree>
    <p:extLst>
      <p:ext uri="{BB962C8B-B14F-4D97-AF65-F5344CB8AC3E}">
        <p14:creationId xmlns:p14="http://schemas.microsoft.com/office/powerpoint/2010/main" val="3928211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18C361-3252-2D4C-995E-B4D1D8311966}"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CBFA4-8C0C-034B-AE94-C3702488B337}" type="slidenum">
              <a:rPr lang="en-US" smtClean="0"/>
              <a:t>‹#›</a:t>
            </a:fld>
            <a:endParaRPr lang="en-US"/>
          </a:p>
        </p:txBody>
      </p:sp>
    </p:spTree>
    <p:extLst>
      <p:ext uri="{BB962C8B-B14F-4D97-AF65-F5344CB8AC3E}">
        <p14:creationId xmlns:p14="http://schemas.microsoft.com/office/powerpoint/2010/main" val="3619632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18C361-3252-2D4C-995E-B4D1D8311966}" type="datetimeFigureOut">
              <a:rPr lang="en-US" smtClean="0"/>
              <a:t>9/29/2022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BCBFA4-8C0C-034B-AE94-C3702488B337}" type="slidenum">
              <a:rPr lang="en-US" smtClean="0"/>
              <a:t>‹#›</a:t>
            </a:fld>
            <a:endParaRPr lang="en-US"/>
          </a:p>
        </p:txBody>
      </p:sp>
    </p:spTree>
    <p:extLst>
      <p:ext uri="{BB962C8B-B14F-4D97-AF65-F5344CB8AC3E}">
        <p14:creationId xmlns:p14="http://schemas.microsoft.com/office/powerpoint/2010/main" val="1535607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18C361-3252-2D4C-995E-B4D1D8311966}" type="datetimeFigureOut">
              <a:rPr lang="en-US" smtClean="0"/>
              <a:t>9/29/2022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BCBFA4-8C0C-034B-AE94-C3702488B337}" type="slidenum">
              <a:rPr lang="en-US" smtClean="0"/>
              <a:t>‹#›</a:t>
            </a:fld>
            <a:endParaRPr lang="en-US"/>
          </a:p>
        </p:txBody>
      </p:sp>
    </p:spTree>
    <p:extLst>
      <p:ext uri="{BB962C8B-B14F-4D97-AF65-F5344CB8AC3E}">
        <p14:creationId xmlns:p14="http://schemas.microsoft.com/office/powerpoint/2010/main" val="807017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18C361-3252-2D4C-995E-B4D1D8311966}" type="datetimeFigureOut">
              <a:rPr lang="en-US" smtClean="0"/>
              <a:t>9/29/2022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BCBFA4-8C0C-034B-AE94-C3702488B337}" type="slidenum">
              <a:rPr lang="en-US" smtClean="0"/>
              <a:t>‹#›</a:t>
            </a:fld>
            <a:endParaRPr lang="en-US"/>
          </a:p>
        </p:txBody>
      </p:sp>
    </p:spTree>
    <p:extLst>
      <p:ext uri="{BB962C8B-B14F-4D97-AF65-F5344CB8AC3E}">
        <p14:creationId xmlns:p14="http://schemas.microsoft.com/office/powerpoint/2010/main" val="849851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18C361-3252-2D4C-995E-B4D1D8311966}"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CBFA4-8C0C-034B-AE94-C3702488B337}" type="slidenum">
              <a:rPr lang="en-US" smtClean="0"/>
              <a:t>‹#›</a:t>
            </a:fld>
            <a:endParaRPr lang="en-US"/>
          </a:p>
        </p:txBody>
      </p:sp>
    </p:spTree>
    <p:extLst>
      <p:ext uri="{BB962C8B-B14F-4D97-AF65-F5344CB8AC3E}">
        <p14:creationId xmlns:p14="http://schemas.microsoft.com/office/powerpoint/2010/main" val="3325879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18C361-3252-2D4C-995E-B4D1D8311966}"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CBFA4-8C0C-034B-AE94-C3702488B337}" type="slidenum">
              <a:rPr lang="en-US" smtClean="0"/>
              <a:t>‹#›</a:t>
            </a:fld>
            <a:endParaRPr lang="en-US"/>
          </a:p>
        </p:txBody>
      </p:sp>
    </p:spTree>
    <p:extLst>
      <p:ext uri="{BB962C8B-B14F-4D97-AF65-F5344CB8AC3E}">
        <p14:creationId xmlns:p14="http://schemas.microsoft.com/office/powerpoint/2010/main" val="131728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8C361-3252-2D4C-995E-B4D1D8311966}" type="datetimeFigureOut">
              <a:rPr lang="en-US" smtClean="0"/>
              <a:t>9/29/2022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BCBFA4-8C0C-034B-AE94-C3702488B337}" type="slidenum">
              <a:rPr lang="en-US" smtClean="0"/>
              <a:t>‹#›</a:t>
            </a:fld>
            <a:endParaRPr lang="en-US"/>
          </a:p>
        </p:txBody>
      </p:sp>
    </p:spTree>
    <p:extLst>
      <p:ext uri="{BB962C8B-B14F-4D97-AF65-F5344CB8AC3E}">
        <p14:creationId xmlns:p14="http://schemas.microsoft.com/office/powerpoint/2010/main" val="6114839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mailto:research@homelesslink.org.uk" TargetMode="External"/><Relationship Id="rId4" Type="http://schemas.openxmlformats.org/officeDocument/2006/relationships/hyperlink" Target="mailto:trent.grassian@homelesslink.org.u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064B41C-0701-5845-8036-D67A0A8FD77F}"/>
              </a:ext>
            </a:extLst>
          </p:cNvPr>
          <p:cNvSpPr txBox="1"/>
          <p:nvPr/>
        </p:nvSpPr>
        <p:spPr>
          <a:xfrm>
            <a:off x="710113" y="1679876"/>
            <a:ext cx="5176745" cy="2062103"/>
          </a:xfrm>
          <a:prstGeom prst="rect">
            <a:avLst/>
          </a:prstGeom>
          <a:noFill/>
        </p:spPr>
        <p:txBody>
          <a:bodyPr wrap="square" rtlCol="0">
            <a:spAutoFit/>
          </a:bodyPr>
          <a:lstStyle/>
          <a:p>
            <a:r>
              <a:rPr lang="en-GB" sz="4800" b="1" dirty="0">
                <a:solidFill>
                  <a:srgbClr val="6E005A"/>
                </a:solidFill>
                <a:latin typeface="Poppins" pitchFamily="2" charset="77"/>
                <a:cs typeface="Poppins" pitchFamily="2" charset="77"/>
              </a:rPr>
              <a:t>2022 Workforce Survey</a:t>
            </a:r>
            <a:endParaRPr lang="en-GB" sz="4800" dirty="0">
              <a:solidFill>
                <a:srgbClr val="6E005A"/>
              </a:solidFill>
              <a:latin typeface="Poppins" pitchFamily="2" charset="77"/>
              <a:cs typeface="Poppins" pitchFamily="2" charset="77"/>
            </a:endParaRPr>
          </a:p>
          <a:p>
            <a:r>
              <a:rPr lang="en-GB" sz="3200" dirty="0">
                <a:solidFill>
                  <a:srgbClr val="CC0099"/>
                </a:solidFill>
                <a:latin typeface="Poppins" pitchFamily="2" charset="77"/>
                <a:cs typeface="Poppins" pitchFamily="2" charset="77"/>
              </a:rPr>
              <a:t>Key findings</a:t>
            </a:r>
          </a:p>
        </p:txBody>
      </p:sp>
      <p:pic>
        <p:nvPicPr>
          <p:cNvPr id="10" name="Picture 9">
            <a:extLst>
              <a:ext uri="{FF2B5EF4-FFF2-40B4-BE49-F238E27FC236}">
                <a16:creationId xmlns:a16="http://schemas.microsoft.com/office/drawing/2014/main" id="{81A3A12E-3D5C-8643-BAF3-454B3806ADA8}"/>
              </a:ext>
            </a:extLst>
          </p:cNvPr>
          <p:cNvPicPr>
            <a:picLocks noChangeAspect="1"/>
          </p:cNvPicPr>
          <p:nvPr/>
        </p:nvPicPr>
        <p:blipFill>
          <a:blip r:embed="rId3"/>
          <a:stretch>
            <a:fillRect/>
          </a:stretch>
        </p:blipFill>
        <p:spPr>
          <a:xfrm>
            <a:off x="5886859" y="-72975"/>
            <a:ext cx="3594100" cy="2159000"/>
          </a:xfrm>
          <a:prstGeom prst="rect">
            <a:avLst/>
          </a:prstGeom>
        </p:spPr>
      </p:pic>
      <p:pic>
        <p:nvPicPr>
          <p:cNvPr id="6" name="Picture 5">
            <a:extLst>
              <a:ext uri="{FF2B5EF4-FFF2-40B4-BE49-F238E27FC236}">
                <a16:creationId xmlns:a16="http://schemas.microsoft.com/office/drawing/2014/main" id="{70B7CFB1-3585-C349-9CA7-6C995987E514}"/>
              </a:ext>
            </a:extLst>
          </p:cNvPr>
          <p:cNvPicPr>
            <a:picLocks noChangeAspect="1"/>
          </p:cNvPicPr>
          <p:nvPr/>
        </p:nvPicPr>
        <p:blipFill>
          <a:blip r:embed="rId4"/>
          <a:stretch>
            <a:fillRect/>
          </a:stretch>
        </p:blipFill>
        <p:spPr>
          <a:xfrm>
            <a:off x="4625748" y="2568693"/>
            <a:ext cx="4518252" cy="4289307"/>
          </a:xfrm>
          <a:prstGeom prst="rect">
            <a:avLst/>
          </a:prstGeom>
        </p:spPr>
      </p:pic>
      <p:sp>
        <p:nvSpPr>
          <p:cNvPr id="7" name="TextBox 6">
            <a:extLst>
              <a:ext uri="{FF2B5EF4-FFF2-40B4-BE49-F238E27FC236}">
                <a16:creationId xmlns:a16="http://schemas.microsoft.com/office/drawing/2014/main" id="{5E884FEF-062D-6AD4-E951-805AFA02968A}"/>
              </a:ext>
            </a:extLst>
          </p:cNvPr>
          <p:cNvSpPr txBox="1"/>
          <p:nvPr/>
        </p:nvSpPr>
        <p:spPr>
          <a:xfrm>
            <a:off x="541440" y="5607446"/>
            <a:ext cx="4740674" cy="646331"/>
          </a:xfrm>
          <a:prstGeom prst="rect">
            <a:avLst/>
          </a:prstGeom>
          <a:noFill/>
        </p:spPr>
        <p:txBody>
          <a:bodyPr wrap="square">
            <a:spAutoFit/>
          </a:bodyPr>
          <a:lstStyle/>
          <a:p>
            <a:r>
              <a:rPr lang="en-GB" b="1" dirty="0">
                <a:latin typeface="Poppins" pitchFamily="2" charset="77"/>
                <a:cs typeface="Poppins" pitchFamily="2" charset="77"/>
              </a:rPr>
              <a:t>Dr Trent Grassian</a:t>
            </a:r>
          </a:p>
          <a:p>
            <a:r>
              <a:rPr lang="en-GB" b="1" dirty="0">
                <a:latin typeface="Poppins" pitchFamily="2" charset="77"/>
                <a:cs typeface="Poppins" pitchFamily="2" charset="77"/>
              </a:rPr>
              <a:t>Research Manager, Homeless Link</a:t>
            </a:r>
            <a:endParaRPr lang="en-GB" dirty="0">
              <a:latin typeface="Poppins" pitchFamily="2" charset="77"/>
              <a:cs typeface="Poppins" pitchFamily="2" charset="77"/>
            </a:endParaRPr>
          </a:p>
        </p:txBody>
      </p:sp>
    </p:spTree>
    <p:extLst>
      <p:ext uri="{BB962C8B-B14F-4D97-AF65-F5344CB8AC3E}">
        <p14:creationId xmlns:p14="http://schemas.microsoft.com/office/powerpoint/2010/main" val="607584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37A4D04D-3668-A8F4-C0A2-3AB0E2D2B3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883" y="1724554"/>
            <a:ext cx="7440425" cy="4320646"/>
          </a:xfrm>
          <a:prstGeom prst="rect">
            <a:avLst/>
          </a:prstGeom>
          <a:noFill/>
          <a:ln>
            <a:noFill/>
          </a:ln>
        </p:spPr>
      </p:pic>
      <p:pic>
        <p:nvPicPr>
          <p:cNvPr id="10" name="Picture 9">
            <a:extLst>
              <a:ext uri="{FF2B5EF4-FFF2-40B4-BE49-F238E27FC236}">
                <a16:creationId xmlns:a16="http://schemas.microsoft.com/office/drawing/2014/main" id="{81A3A12E-3D5C-8643-BAF3-454B3806ADA8}"/>
              </a:ext>
            </a:extLst>
          </p:cNvPr>
          <p:cNvPicPr>
            <a:picLocks noChangeAspect="1"/>
          </p:cNvPicPr>
          <p:nvPr/>
        </p:nvPicPr>
        <p:blipFill>
          <a:blip r:embed="rId4"/>
          <a:stretch>
            <a:fillRect/>
          </a:stretch>
        </p:blipFill>
        <p:spPr>
          <a:xfrm>
            <a:off x="6953407" y="-72975"/>
            <a:ext cx="2527551" cy="1518317"/>
          </a:xfrm>
          <a:prstGeom prst="rect">
            <a:avLst/>
          </a:prstGeom>
        </p:spPr>
      </p:pic>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1015663"/>
          </a:xfrm>
          <a:prstGeom prst="rect">
            <a:avLst/>
          </a:prstGeom>
          <a:noFill/>
        </p:spPr>
        <p:txBody>
          <a:bodyPr wrap="square" rtlCol="0">
            <a:spAutoFit/>
          </a:bodyPr>
          <a:lstStyle/>
          <a:p>
            <a:r>
              <a:rPr lang="en-GB" sz="3200" b="1" dirty="0">
                <a:solidFill>
                  <a:srgbClr val="6E005A"/>
                </a:solidFill>
                <a:latin typeface="Poppins" pitchFamily="2" charset="77"/>
                <a:cs typeface="Poppins" pitchFamily="2" charset="77"/>
              </a:rPr>
              <a:t>4. What…</a:t>
            </a:r>
            <a:endParaRPr lang="en-GB" sz="3200" dirty="0">
              <a:solidFill>
                <a:srgbClr val="6E005A"/>
              </a:solidFill>
              <a:latin typeface="Poppins" pitchFamily="2" charset="77"/>
              <a:cs typeface="Poppins" pitchFamily="2" charset="77"/>
            </a:endParaRPr>
          </a:p>
          <a:p>
            <a:r>
              <a:rPr lang="en-GB" sz="2800" b="1" dirty="0">
                <a:solidFill>
                  <a:srgbClr val="CC0099"/>
                </a:solidFill>
                <a:latin typeface="Poppins" pitchFamily="2" charset="77"/>
                <a:cs typeface="Poppins" pitchFamily="2" charset="77"/>
              </a:rPr>
              <a:t>skills do staff need?</a:t>
            </a:r>
            <a:endParaRPr lang="en-GB" dirty="0">
              <a:latin typeface="Poppins" pitchFamily="2" charset="77"/>
              <a:cs typeface="Poppins" pitchFamily="2" charset="77"/>
            </a:endParaRPr>
          </a:p>
        </p:txBody>
      </p:sp>
      <p:sp>
        <p:nvSpPr>
          <p:cNvPr id="3" name="Rectangle: Rounded Corners 2">
            <a:extLst>
              <a:ext uri="{FF2B5EF4-FFF2-40B4-BE49-F238E27FC236}">
                <a16:creationId xmlns:a16="http://schemas.microsoft.com/office/drawing/2014/main" id="{3992F642-BD78-F979-8975-DDCC2E29CD92}"/>
              </a:ext>
            </a:extLst>
          </p:cNvPr>
          <p:cNvSpPr/>
          <p:nvPr/>
        </p:nvSpPr>
        <p:spPr>
          <a:xfrm>
            <a:off x="3200400" y="3708400"/>
            <a:ext cx="2997200" cy="381000"/>
          </a:xfrm>
          <a:prstGeom prst="roundRect">
            <a:avLst/>
          </a:prstGeom>
          <a:noFill/>
          <a:ln w="38100">
            <a:solidFill>
              <a:srgbClr val="6E0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949E02B9-284A-1276-7630-249965D3C5FE}"/>
              </a:ext>
            </a:extLst>
          </p:cNvPr>
          <p:cNvSpPr/>
          <p:nvPr/>
        </p:nvSpPr>
        <p:spPr>
          <a:xfrm>
            <a:off x="4565650" y="3393049"/>
            <a:ext cx="862330" cy="261466"/>
          </a:xfrm>
          <a:prstGeom prst="roundRect">
            <a:avLst/>
          </a:prstGeom>
          <a:noFill/>
          <a:ln w="28575">
            <a:solidFill>
              <a:srgbClr val="6E0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39596007-149F-9FC4-3C42-4D03104D6A32}"/>
              </a:ext>
            </a:extLst>
          </p:cNvPr>
          <p:cNvSpPr/>
          <p:nvPr/>
        </p:nvSpPr>
        <p:spPr>
          <a:xfrm>
            <a:off x="3136900" y="3238500"/>
            <a:ext cx="793750" cy="201710"/>
          </a:xfrm>
          <a:prstGeom prst="roundRect">
            <a:avLst/>
          </a:prstGeom>
          <a:noFill/>
          <a:ln w="28575">
            <a:solidFill>
              <a:srgbClr val="6E0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4FFC670C-FBDF-AB1A-FF40-E67453E1D763}"/>
              </a:ext>
            </a:extLst>
          </p:cNvPr>
          <p:cNvSpPr/>
          <p:nvPr/>
        </p:nvSpPr>
        <p:spPr>
          <a:xfrm>
            <a:off x="4095750" y="4424355"/>
            <a:ext cx="723900" cy="201710"/>
          </a:xfrm>
          <a:prstGeom prst="roundRect">
            <a:avLst/>
          </a:prstGeom>
          <a:noFill/>
          <a:ln w="19050">
            <a:solidFill>
              <a:srgbClr val="6E0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DEBAFEA6-B893-9B80-AF98-6D18E0939854}"/>
              </a:ext>
            </a:extLst>
          </p:cNvPr>
          <p:cNvSpPr/>
          <p:nvPr/>
        </p:nvSpPr>
        <p:spPr>
          <a:xfrm>
            <a:off x="3753464" y="4152607"/>
            <a:ext cx="1212235" cy="201710"/>
          </a:xfrm>
          <a:prstGeom prst="roundRect">
            <a:avLst/>
          </a:prstGeom>
          <a:noFill/>
          <a:ln w="19050">
            <a:solidFill>
              <a:srgbClr val="6E0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FCC32751-53E3-87A0-3B64-2D6F48631802}"/>
              </a:ext>
            </a:extLst>
          </p:cNvPr>
          <p:cNvSpPr/>
          <p:nvPr/>
        </p:nvSpPr>
        <p:spPr>
          <a:xfrm>
            <a:off x="5562600" y="3183394"/>
            <a:ext cx="654050" cy="201710"/>
          </a:xfrm>
          <a:prstGeom prst="roundRect">
            <a:avLst/>
          </a:prstGeom>
          <a:noFill/>
          <a:ln w="19050">
            <a:solidFill>
              <a:srgbClr val="6E0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750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heel(1)">
                                      <p:cBhvr>
                                        <p:cTn id="28" dur="2000"/>
                                        <p:tgtEl>
                                          <p:spTgt spid="8"/>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heel(1)">
                                      <p:cBhvr>
                                        <p:cTn id="3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A3A12E-3D5C-8643-BAF3-454B3806ADA8}"/>
              </a:ext>
            </a:extLst>
          </p:cNvPr>
          <p:cNvPicPr>
            <a:picLocks noChangeAspect="1"/>
          </p:cNvPicPr>
          <p:nvPr/>
        </p:nvPicPr>
        <p:blipFill>
          <a:blip r:embed="rId3"/>
          <a:stretch>
            <a:fillRect/>
          </a:stretch>
        </p:blipFill>
        <p:spPr>
          <a:xfrm>
            <a:off x="6953407" y="-72975"/>
            <a:ext cx="2527551" cy="1518317"/>
          </a:xfrm>
          <a:prstGeom prst="rect">
            <a:avLst/>
          </a:prstGeom>
        </p:spPr>
      </p:pic>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1015663"/>
          </a:xfrm>
          <a:prstGeom prst="rect">
            <a:avLst/>
          </a:prstGeom>
          <a:noFill/>
        </p:spPr>
        <p:txBody>
          <a:bodyPr wrap="square" rtlCol="0">
            <a:spAutoFit/>
          </a:bodyPr>
          <a:lstStyle/>
          <a:p>
            <a:r>
              <a:rPr lang="en-GB" sz="3200" b="1" dirty="0">
                <a:solidFill>
                  <a:srgbClr val="6E005A"/>
                </a:solidFill>
                <a:latin typeface="Poppins" pitchFamily="2" charset="77"/>
                <a:cs typeface="Poppins" pitchFamily="2" charset="77"/>
              </a:rPr>
              <a:t>4. What…</a:t>
            </a:r>
            <a:endParaRPr lang="en-GB" sz="3200" dirty="0">
              <a:solidFill>
                <a:srgbClr val="6E005A"/>
              </a:solidFill>
              <a:latin typeface="Poppins" pitchFamily="2" charset="77"/>
              <a:cs typeface="Poppins" pitchFamily="2" charset="77"/>
            </a:endParaRPr>
          </a:p>
          <a:p>
            <a:r>
              <a:rPr lang="en-GB" sz="2800" b="1" dirty="0">
                <a:solidFill>
                  <a:srgbClr val="CC0099"/>
                </a:solidFill>
                <a:latin typeface="Poppins" pitchFamily="2" charset="77"/>
                <a:cs typeface="Poppins" pitchFamily="2" charset="77"/>
              </a:rPr>
              <a:t>expertise do staff need?</a:t>
            </a:r>
            <a:endParaRPr lang="en-GB" sz="2800" dirty="0">
              <a:latin typeface="Poppins" pitchFamily="2" charset="77"/>
              <a:cs typeface="Poppins" pitchFamily="2" charset="77"/>
            </a:endParaRPr>
          </a:p>
        </p:txBody>
      </p:sp>
      <p:pic>
        <p:nvPicPr>
          <p:cNvPr id="5" name="Picture 4" descr="Text&#10;&#10;Description automatically generated with medium confidence">
            <a:extLst>
              <a:ext uri="{FF2B5EF4-FFF2-40B4-BE49-F238E27FC236}">
                <a16:creationId xmlns:a16="http://schemas.microsoft.com/office/drawing/2014/main" id="{1D0C023B-C62B-6827-A09C-B2A90E4E702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5018" y="1640225"/>
            <a:ext cx="6502878" cy="4652641"/>
          </a:xfrm>
          <a:prstGeom prst="rect">
            <a:avLst/>
          </a:prstGeom>
          <a:noFill/>
          <a:ln>
            <a:noFill/>
          </a:ln>
        </p:spPr>
      </p:pic>
      <p:sp>
        <p:nvSpPr>
          <p:cNvPr id="3" name="Rectangle: Rounded Corners 2">
            <a:extLst>
              <a:ext uri="{FF2B5EF4-FFF2-40B4-BE49-F238E27FC236}">
                <a16:creationId xmlns:a16="http://schemas.microsoft.com/office/drawing/2014/main" id="{914C7C43-0400-CE0A-297A-F90DD39931D4}"/>
              </a:ext>
            </a:extLst>
          </p:cNvPr>
          <p:cNvSpPr/>
          <p:nvPr/>
        </p:nvSpPr>
        <p:spPr>
          <a:xfrm>
            <a:off x="4641850" y="3473450"/>
            <a:ext cx="838200" cy="304800"/>
          </a:xfrm>
          <a:prstGeom prst="roundRect">
            <a:avLst/>
          </a:prstGeom>
          <a:noFill/>
          <a:ln w="38100">
            <a:solidFill>
              <a:srgbClr val="6E0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5801657B-4A70-02F1-006B-9E216265C2D9}"/>
              </a:ext>
            </a:extLst>
          </p:cNvPr>
          <p:cNvSpPr/>
          <p:nvPr/>
        </p:nvSpPr>
        <p:spPr>
          <a:xfrm>
            <a:off x="4946650" y="4252905"/>
            <a:ext cx="1041400" cy="304800"/>
          </a:xfrm>
          <a:prstGeom prst="roundRect">
            <a:avLst/>
          </a:prstGeom>
          <a:noFill/>
          <a:ln w="28575">
            <a:solidFill>
              <a:srgbClr val="6E0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AD6D6537-75BB-2536-ED58-0630D6ED197B}"/>
              </a:ext>
            </a:extLst>
          </p:cNvPr>
          <p:cNvSpPr/>
          <p:nvPr/>
        </p:nvSpPr>
        <p:spPr>
          <a:xfrm>
            <a:off x="5759450" y="2978150"/>
            <a:ext cx="184150" cy="196850"/>
          </a:xfrm>
          <a:prstGeom prst="roundRect">
            <a:avLst/>
          </a:prstGeom>
          <a:noFill/>
          <a:ln w="38100">
            <a:solidFill>
              <a:srgbClr val="6E0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4CAE06E1-31BD-F997-C802-FC8883CFDBA4}"/>
              </a:ext>
            </a:extLst>
          </p:cNvPr>
          <p:cNvSpPr/>
          <p:nvPr/>
        </p:nvSpPr>
        <p:spPr>
          <a:xfrm>
            <a:off x="4502150" y="4833112"/>
            <a:ext cx="115977" cy="172479"/>
          </a:xfrm>
          <a:prstGeom prst="roundRect">
            <a:avLst/>
          </a:prstGeom>
          <a:noFill/>
          <a:ln w="19050">
            <a:solidFill>
              <a:srgbClr val="6E0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A410B3BD-39CE-1C67-2A65-19A8907795FA}"/>
              </a:ext>
            </a:extLst>
          </p:cNvPr>
          <p:cNvSpPr/>
          <p:nvPr/>
        </p:nvSpPr>
        <p:spPr>
          <a:xfrm>
            <a:off x="5480050" y="3511550"/>
            <a:ext cx="552450" cy="209551"/>
          </a:xfrm>
          <a:prstGeom prst="roundRect">
            <a:avLst/>
          </a:prstGeom>
          <a:noFill/>
          <a:ln w="28575">
            <a:solidFill>
              <a:srgbClr val="6E0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5463CE64-F6C6-9C43-670D-42A25BFF6E52}"/>
              </a:ext>
            </a:extLst>
          </p:cNvPr>
          <p:cNvSpPr/>
          <p:nvPr/>
        </p:nvSpPr>
        <p:spPr>
          <a:xfrm>
            <a:off x="5988050" y="3249142"/>
            <a:ext cx="374650" cy="179858"/>
          </a:xfrm>
          <a:prstGeom prst="roundRect">
            <a:avLst/>
          </a:prstGeom>
          <a:noFill/>
          <a:ln w="28575">
            <a:solidFill>
              <a:srgbClr val="6E0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A8C8123A-A691-F7C6-C9E1-0E4A133E1B3E}"/>
              </a:ext>
            </a:extLst>
          </p:cNvPr>
          <p:cNvSpPr/>
          <p:nvPr/>
        </p:nvSpPr>
        <p:spPr>
          <a:xfrm>
            <a:off x="4210050" y="2850121"/>
            <a:ext cx="260350" cy="179858"/>
          </a:xfrm>
          <a:prstGeom prst="roundRect">
            <a:avLst/>
          </a:prstGeom>
          <a:noFill/>
          <a:ln w="28575">
            <a:solidFill>
              <a:srgbClr val="6E0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7C8C7377-A946-586D-627F-2AAAA4CB0989}"/>
              </a:ext>
            </a:extLst>
          </p:cNvPr>
          <p:cNvSpPr/>
          <p:nvPr/>
        </p:nvSpPr>
        <p:spPr>
          <a:xfrm>
            <a:off x="4127500" y="4854188"/>
            <a:ext cx="368300" cy="143263"/>
          </a:xfrm>
          <a:prstGeom prst="roundRect">
            <a:avLst/>
          </a:prstGeom>
          <a:noFill/>
          <a:ln w="12700">
            <a:solidFill>
              <a:srgbClr val="6E0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CC9AE021-78D9-A124-5D8D-A1239946E926}"/>
              </a:ext>
            </a:extLst>
          </p:cNvPr>
          <p:cNvSpPr/>
          <p:nvPr/>
        </p:nvSpPr>
        <p:spPr>
          <a:xfrm>
            <a:off x="6076950" y="4414442"/>
            <a:ext cx="368300" cy="143263"/>
          </a:xfrm>
          <a:prstGeom prst="roundRect">
            <a:avLst/>
          </a:prstGeom>
          <a:noFill/>
          <a:ln w="12700">
            <a:solidFill>
              <a:srgbClr val="6E0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9435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2000"/>
                                        <p:tgtEl>
                                          <p:spTgt spid="4"/>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heel(1)">
                                      <p:cBhvr>
                                        <p:cTn id="31" dur="2000"/>
                                        <p:tgtEl>
                                          <p:spTgt spid="12"/>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heel(1)">
                                      <p:cBhvr>
                                        <p:cTn id="34" dur="2000"/>
                                        <p:tgtEl>
                                          <p:spTgt spid="11"/>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heel(1)">
                                      <p:cBhvr>
                                        <p:cTn id="37" dur="2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heel(1)">
                                      <p:cBhvr>
                                        <p:cTn id="4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A3A12E-3D5C-8643-BAF3-454B3806ADA8}"/>
              </a:ext>
            </a:extLst>
          </p:cNvPr>
          <p:cNvPicPr>
            <a:picLocks noChangeAspect="1"/>
          </p:cNvPicPr>
          <p:nvPr/>
        </p:nvPicPr>
        <p:blipFill>
          <a:blip r:embed="rId3"/>
          <a:stretch>
            <a:fillRect/>
          </a:stretch>
        </p:blipFill>
        <p:spPr>
          <a:xfrm>
            <a:off x="6953407" y="-72975"/>
            <a:ext cx="2527551" cy="1518317"/>
          </a:xfrm>
          <a:prstGeom prst="rect">
            <a:avLst/>
          </a:prstGeom>
        </p:spPr>
      </p:pic>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1077218"/>
          </a:xfrm>
          <a:prstGeom prst="rect">
            <a:avLst/>
          </a:prstGeom>
          <a:noFill/>
        </p:spPr>
        <p:txBody>
          <a:bodyPr wrap="square" rtlCol="0">
            <a:spAutoFit/>
          </a:bodyPr>
          <a:lstStyle/>
          <a:p>
            <a:r>
              <a:rPr lang="en-GB" sz="3600" b="1" dirty="0">
                <a:solidFill>
                  <a:srgbClr val="6E005A"/>
                </a:solidFill>
                <a:latin typeface="Poppins" pitchFamily="2" charset="77"/>
                <a:cs typeface="Poppins" pitchFamily="2" charset="77"/>
              </a:rPr>
              <a:t>5. How…</a:t>
            </a:r>
            <a:endParaRPr lang="en-GB" sz="3600" dirty="0">
              <a:solidFill>
                <a:srgbClr val="6E005A"/>
              </a:solidFill>
              <a:latin typeface="Poppins" pitchFamily="2" charset="77"/>
              <a:cs typeface="Poppins" pitchFamily="2" charset="77"/>
            </a:endParaRPr>
          </a:p>
          <a:p>
            <a:r>
              <a:rPr lang="en-GB" sz="2800" b="1" dirty="0">
                <a:solidFill>
                  <a:srgbClr val="CC0099"/>
                </a:solidFill>
                <a:latin typeface="Poppins" pitchFamily="2" charset="77"/>
                <a:cs typeface="Poppins" pitchFamily="2" charset="77"/>
              </a:rPr>
              <a:t>hard is it to find &amp; keep staff?</a:t>
            </a:r>
            <a:endParaRPr lang="en-GB" sz="2800" dirty="0">
              <a:latin typeface="Poppins" pitchFamily="2" charset="77"/>
              <a:cs typeface="Poppins" pitchFamily="2" charset="77"/>
            </a:endParaRPr>
          </a:p>
        </p:txBody>
      </p:sp>
      <p:sp>
        <p:nvSpPr>
          <p:cNvPr id="12" name="TextBox 11">
            <a:extLst>
              <a:ext uri="{FF2B5EF4-FFF2-40B4-BE49-F238E27FC236}">
                <a16:creationId xmlns:a16="http://schemas.microsoft.com/office/drawing/2014/main" id="{072D714A-E2C8-E7BE-B655-5EB0EBEDB11A}"/>
              </a:ext>
            </a:extLst>
          </p:cNvPr>
          <p:cNvSpPr txBox="1"/>
          <p:nvPr/>
        </p:nvSpPr>
        <p:spPr>
          <a:xfrm>
            <a:off x="387350" y="2666549"/>
            <a:ext cx="8369300" cy="2783454"/>
          </a:xfrm>
          <a:prstGeom prst="rect">
            <a:avLst/>
          </a:prstGeom>
          <a:noFill/>
        </p:spPr>
        <p:txBody>
          <a:bodyPr wrap="square">
            <a:spAutoFit/>
          </a:bodyPr>
          <a:lstStyle/>
          <a:p>
            <a:pPr>
              <a:lnSpc>
                <a:spcPct val="200000"/>
              </a:lnSpc>
            </a:pPr>
            <a:r>
              <a:rPr lang="en-US" sz="1800" dirty="0">
                <a:latin typeface="Noto Sans" panose="020B0502040504020204" pitchFamily="34" charset="0"/>
                <a:ea typeface="Noto Sans" panose="020B0502040504020204" pitchFamily="34" charset="0"/>
                <a:cs typeface="Noto Sans" panose="020B0502040504020204" pitchFamily="34" charset="0"/>
              </a:rPr>
              <a:t>			Hard to find high quality staff:	</a:t>
            </a:r>
            <a:r>
              <a:rPr lang="en-US" sz="1800" b="1" dirty="0">
                <a:latin typeface="Noto Sans" panose="020B0502040504020204" pitchFamily="34" charset="0"/>
                <a:ea typeface="Noto Sans" panose="020B0502040504020204" pitchFamily="34" charset="0"/>
                <a:cs typeface="Noto Sans" panose="020B0502040504020204" pitchFamily="34" charset="0"/>
              </a:rPr>
              <a:t>61%</a:t>
            </a:r>
            <a:r>
              <a:rPr lang="en-US" sz="1800" dirty="0">
                <a:latin typeface="Noto Sans" panose="020B0502040504020204" pitchFamily="34" charset="0"/>
                <a:ea typeface="Noto Sans" panose="020B0502040504020204" pitchFamily="34" charset="0"/>
                <a:cs typeface="Noto Sans" panose="020B0502040504020204" pitchFamily="34" charset="0"/>
              </a:rPr>
              <a:t>  agree</a:t>
            </a:r>
          </a:p>
          <a:p>
            <a:pPr>
              <a:lnSpc>
                <a:spcPct val="200000"/>
              </a:lnSpc>
            </a:pPr>
            <a:r>
              <a:rPr lang="en-US" sz="1800" dirty="0">
                <a:latin typeface="Noto Sans" panose="020B0502040504020204" pitchFamily="34" charset="0"/>
                <a:ea typeface="Noto Sans" panose="020B0502040504020204" pitchFamily="34" charset="0"/>
                <a:cs typeface="Noto Sans" panose="020B0502040504020204" pitchFamily="34" charset="0"/>
              </a:rPr>
              <a:t>	             		Easy to keep high quality staff: 	</a:t>
            </a:r>
            <a:r>
              <a:rPr lang="en-US" sz="1800" b="1" dirty="0">
                <a:latin typeface="Noto Sans" panose="020B0502040504020204" pitchFamily="34" charset="0"/>
                <a:ea typeface="Noto Sans" panose="020B0502040504020204" pitchFamily="34" charset="0"/>
                <a:cs typeface="Noto Sans" panose="020B0502040504020204" pitchFamily="34" charset="0"/>
              </a:rPr>
              <a:t>19%</a:t>
            </a:r>
            <a:r>
              <a:rPr lang="en-US" sz="1800" dirty="0">
                <a:latin typeface="Noto Sans" panose="020B0502040504020204" pitchFamily="34" charset="0"/>
                <a:ea typeface="Noto Sans" panose="020B0502040504020204" pitchFamily="34" charset="0"/>
                <a:cs typeface="Noto Sans" panose="020B0502040504020204" pitchFamily="34" charset="0"/>
              </a:rPr>
              <a:t>  agree</a:t>
            </a:r>
          </a:p>
          <a:p>
            <a:pPr>
              <a:lnSpc>
                <a:spcPct val="200000"/>
              </a:lnSpc>
            </a:pPr>
            <a:r>
              <a:rPr lang="en-GB" sz="1800" dirty="0">
                <a:effectLst/>
                <a:latin typeface="Noto Sans" panose="020B0502040504020204" pitchFamily="34" charset="0"/>
                <a:ea typeface="Calibri" panose="020F0502020204030204" pitchFamily="34" charset="0"/>
              </a:rPr>
              <a:t>The pandemic has not affected recruitment &amp; retention</a:t>
            </a:r>
            <a:r>
              <a:rPr lang="en-US" sz="1800" dirty="0">
                <a:latin typeface="Noto Sans" panose="020B0502040504020204" pitchFamily="34" charset="0"/>
                <a:ea typeface="Noto Sans" panose="020B0502040504020204" pitchFamily="34" charset="0"/>
                <a:cs typeface="Noto Sans" panose="020B0502040504020204" pitchFamily="34" charset="0"/>
              </a:rPr>
              <a:t>:	</a:t>
            </a:r>
            <a:r>
              <a:rPr lang="en-US" sz="1800" b="1" dirty="0">
                <a:latin typeface="Noto Sans" panose="020B0502040504020204" pitchFamily="34" charset="0"/>
                <a:ea typeface="Noto Sans" panose="020B0502040504020204" pitchFamily="34" charset="0"/>
                <a:cs typeface="Noto Sans" panose="020B0502040504020204" pitchFamily="34" charset="0"/>
              </a:rPr>
              <a:t>21%</a:t>
            </a:r>
            <a:r>
              <a:rPr lang="en-US" sz="1800" dirty="0">
                <a:latin typeface="Noto Sans" panose="020B0502040504020204" pitchFamily="34" charset="0"/>
                <a:ea typeface="Noto Sans" panose="020B0502040504020204" pitchFamily="34" charset="0"/>
                <a:cs typeface="Noto Sans" panose="020B0502040504020204" pitchFamily="34" charset="0"/>
              </a:rPr>
              <a:t> agree</a:t>
            </a:r>
            <a:endParaRPr lang="en-GB" sz="1800" dirty="0"/>
          </a:p>
          <a:p>
            <a:pPr>
              <a:lnSpc>
                <a:spcPct val="200000"/>
              </a:lnSpc>
            </a:pPr>
            <a:endParaRPr lang="en-US" sz="1800" dirty="0">
              <a:latin typeface="Noto Sans" panose="020B0502040504020204" pitchFamily="34" charset="0"/>
              <a:ea typeface="Noto Sans" panose="020B0502040504020204" pitchFamily="34" charset="0"/>
              <a:cs typeface="Noto Sans" panose="020B0502040504020204" pitchFamily="34" charset="0"/>
            </a:endParaRPr>
          </a:p>
          <a:p>
            <a:pPr>
              <a:lnSpc>
                <a:spcPct val="200000"/>
              </a:lnSpc>
            </a:pPr>
            <a:endParaRPr lang="en-US" sz="1800" dirty="0">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344352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A3A12E-3D5C-8643-BAF3-454B3806ADA8}"/>
              </a:ext>
            </a:extLst>
          </p:cNvPr>
          <p:cNvPicPr>
            <a:picLocks noChangeAspect="1"/>
          </p:cNvPicPr>
          <p:nvPr/>
        </p:nvPicPr>
        <p:blipFill>
          <a:blip r:embed="rId3"/>
          <a:stretch>
            <a:fillRect/>
          </a:stretch>
        </p:blipFill>
        <p:spPr>
          <a:xfrm>
            <a:off x="6953407" y="-72975"/>
            <a:ext cx="2527551" cy="1518317"/>
          </a:xfrm>
          <a:prstGeom prst="rect">
            <a:avLst/>
          </a:prstGeom>
        </p:spPr>
      </p:pic>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1354217"/>
          </a:xfrm>
          <a:prstGeom prst="rect">
            <a:avLst/>
          </a:prstGeom>
          <a:noFill/>
        </p:spPr>
        <p:txBody>
          <a:bodyPr wrap="square" rtlCol="0">
            <a:spAutoFit/>
          </a:bodyPr>
          <a:lstStyle/>
          <a:p>
            <a:r>
              <a:rPr lang="en-GB" sz="3600" b="1" dirty="0">
                <a:solidFill>
                  <a:srgbClr val="6E005A"/>
                </a:solidFill>
                <a:latin typeface="Poppins" pitchFamily="2" charset="77"/>
                <a:cs typeface="Poppins" pitchFamily="2" charset="77"/>
              </a:rPr>
              <a:t>5. How…</a:t>
            </a:r>
            <a:endParaRPr lang="en-GB" sz="3600" dirty="0">
              <a:solidFill>
                <a:srgbClr val="6E005A"/>
              </a:solidFill>
              <a:latin typeface="Poppins" pitchFamily="2" charset="77"/>
              <a:cs typeface="Poppins" pitchFamily="2" charset="77"/>
            </a:endParaRPr>
          </a:p>
          <a:p>
            <a:r>
              <a:rPr lang="en-GB" sz="2800" b="1" dirty="0">
                <a:solidFill>
                  <a:srgbClr val="CC0099"/>
                </a:solidFill>
                <a:latin typeface="Poppins" pitchFamily="2" charset="77"/>
                <a:cs typeface="Poppins" pitchFamily="2" charset="77"/>
              </a:rPr>
              <a:t>hard is it to find &amp; keep staff?</a:t>
            </a:r>
            <a:endParaRPr lang="en-GB" sz="2800" dirty="0">
              <a:latin typeface="Poppins" pitchFamily="2" charset="77"/>
              <a:cs typeface="Poppins" pitchFamily="2" charset="77"/>
            </a:endParaRPr>
          </a:p>
          <a:p>
            <a:endParaRPr lang="en-US" dirty="0"/>
          </a:p>
        </p:txBody>
      </p:sp>
      <p:sp>
        <p:nvSpPr>
          <p:cNvPr id="12" name="Rounded Rectangular Callout 13">
            <a:extLst>
              <a:ext uri="{FF2B5EF4-FFF2-40B4-BE49-F238E27FC236}">
                <a16:creationId xmlns:a16="http://schemas.microsoft.com/office/drawing/2014/main" id="{1F7A47EF-4E97-DABA-4557-943B1AF87187}"/>
              </a:ext>
            </a:extLst>
          </p:cNvPr>
          <p:cNvSpPr/>
          <p:nvPr/>
        </p:nvSpPr>
        <p:spPr>
          <a:xfrm>
            <a:off x="253258" y="2125045"/>
            <a:ext cx="6899710" cy="3863826"/>
          </a:xfrm>
          <a:prstGeom prst="wedgeRoundRectCallout">
            <a:avLst>
              <a:gd name="adj1" fmla="val 66854"/>
              <a:gd name="adj2" fmla="val -14144"/>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GB" sz="1700" dirty="0">
                <a:latin typeface="Noto Sans" panose="020B0502040504020204" pitchFamily="34" charset="0"/>
                <a:ea typeface="Noto Sans" panose="020B0502040504020204" pitchFamily="34" charset="0"/>
                <a:cs typeface="Noto Sans" panose="020B0502040504020204" pitchFamily="34" charset="0"/>
              </a:rPr>
              <a:t>We have had a higher than average turnover of staff over the past few years. Support Workers generally stay around a year - it takes around this amount of time to get someone well developed and skilled in their role. … I am in a constant cycle of recruitment which is time consuming and takes me away from other elements of my role.  It impacts on the other team members as they have to work with bank/agency staff who are less experienced and therefore they end up having to do more.  It impacts on [clients] as they … don't have consistent support. … We have noticed significantly lower levels of interest in roles in our team over the past couple of years. ...  The impact of all of this is stress for those that are here and risk of burnout.</a:t>
            </a:r>
          </a:p>
        </p:txBody>
      </p:sp>
      <p:pic>
        <p:nvPicPr>
          <p:cNvPr id="13" name="Picture 12">
            <a:extLst>
              <a:ext uri="{FF2B5EF4-FFF2-40B4-BE49-F238E27FC236}">
                <a16:creationId xmlns:a16="http://schemas.microsoft.com/office/drawing/2014/main" id="{CB6D6033-91C2-8162-FF5D-4D431507376C}"/>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4010" b="95208" l="68281" r="87396"/>
                    </a14:imgEffect>
                  </a14:imgLayer>
                </a14:imgProps>
              </a:ext>
              <a:ext uri="{28A0092B-C50C-407E-A947-70E740481C1C}">
                <a14:useLocalDpi xmlns:a14="http://schemas.microsoft.com/office/drawing/2010/main" val="0"/>
              </a:ext>
            </a:extLst>
          </a:blip>
          <a:srcRect l="66039" t="45072" r="10193" b="4148"/>
          <a:stretch/>
        </p:blipFill>
        <p:spPr>
          <a:xfrm>
            <a:off x="8048790" y="3219813"/>
            <a:ext cx="783665" cy="1674291"/>
          </a:xfrm>
          <a:prstGeom prst="rect">
            <a:avLst/>
          </a:prstGeom>
        </p:spPr>
      </p:pic>
    </p:spTree>
    <p:extLst>
      <p:ext uri="{BB962C8B-B14F-4D97-AF65-F5344CB8AC3E}">
        <p14:creationId xmlns:p14="http://schemas.microsoft.com/office/powerpoint/2010/main" val="391823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A3A12E-3D5C-8643-BAF3-454B3806ADA8}"/>
              </a:ext>
            </a:extLst>
          </p:cNvPr>
          <p:cNvPicPr>
            <a:picLocks noChangeAspect="1"/>
          </p:cNvPicPr>
          <p:nvPr/>
        </p:nvPicPr>
        <p:blipFill>
          <a:blip r:embed="rId3"/>
          <a:stretch>
            <a:fillRect/>
          </a:stretch>
        </p:blipFill>
        <p:spPr>
          <a:xfrm>
            <a:off x="6953407" y="-72975"/>
            <a:ext cx="2527551" cy="1518317"/>
          </a:xfrm>
          <a:prstGeom prst="rect">
            <a:avLst/>
          </a:prstGeom>
        </p:spPr>
      </p:pic>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1354217"/>
          </a:xfrm>
          <a:prstGeom prst="rect">
            <a:avLst/>
          </a:prstGeom>
          <a:noFill/>
        </p:spPr>
        <p:txBody>
          <a:bodyPr wrap="square" rtlCol="0">
            <a:spAutoFit/>
          </a:bodyPr>
          <a:lstStyle/>
          <a:p>
            <a:r>
              <a:rPr lang="en-GB" sz="3600" b="1" dirty="0">
                <a:solidFill>
                  <a:srgbClr val="6E005A"/>
                </a:solidFill>
                <a:latin typeface="Poppins" pitchFamily="2" charset="77"/>
                <a:cs typeface="Poppins" pitchFamily="2" charset="77"/>
              </a:rPr>
              <a:t>5. How…</a:t>
            </a:r>
            <a:endParaRPr lang="en-GB" sz="3600" dirty="0">
              <a:solidFill>
                <a:srgbClr val="6E005A"/>
              </a:solidFill>
              <a:latin typeface="Poppins" pitchFamily="2" charset="77"/>
              <a:cs typeface="Poppins" pitchFamily="2" charset="77"/>
            </a:endParaRPr>
          </a:p>
          <a:p>
            <a:r>
              <a:rPr lang="en-GB" sz="2800" b="1" dirty="0">
                <a:solidFill>
                  <a:srgbClr val="CC0099"/>
                </a:solidFill>
                <a:latin typeface="Poppins" pitchFamily="2" charset="77"/>
                <a:cs typeface="Poppins" pitchFamily="2" charset="77"/>
              </a:rPr>
              <a:t>hard is it to find &amp; keep staff?</a:t>
            </a:r>
            <a:endParaRPr lang="en-GB" dirty="0">
              <a:latin typeface="Poppins" pitchFamily="2" charset="77"/>
              <a:cs typeface="Poppins" pitchFamily="2" charset="77"/>
            </a:endParaRPr>
          </a:p>
          <a:p>
            <a:endParaRPr lang="en-US" dirty="0"/>
          </a:p>
        </p:txBody>
      </p:sp>
      <p:pic>
        <p:nvPicPr>
          <p:cNvPr id="14" name="Picture 13">
            <a:extLst>
              <a:ext uri="{FF2B5EF4-FFF2-40B4-BE49-F238E27FC236}">
                <a16:creationId xmlns:a16="http://schemas.microsoft.com/office/drawing/2014/main" id="{0D3C17CD-BCC9-6A71-E06B-8E016CF239DA}"/>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500" b="95625" l="3646" r="44844"/>
                    </a14:imgEffect>
                  </a14:imgLayer>
                </a14:imgProps>
              </a:ext>
              <a:ext uri="{28A0092B-C50C-407E-A947-70E740481C1C}">
                <a14:useLocalDpi xmlns:a14="http://schemas.microsoft.com/office/drawing/2010/main" val="0"/>
              </a:ext>
            </a:extLst>
          </a:blip>
          <a:srcRect l="4052" t="43137" r="55360" b="5089"/>
          <a:stretch/>
        </p:blipFill>
        <p:spPr>
          <a:xfrm flipH="1">
            <a:off x="732500" y="2186969"/>
            <a:ext cx="1232739" cy="1615774"/>
          </a:xfrm>
          <a:prstGeom prst="rect">
            <a:avLst/>
          </a:prstGeom>
        </p:spPr>
      </p:pic>
      <p:sp>
        <p:nvSpPr>
          <p:cNvPr id="15" name="Rounded Rectangular Callout 13">
            <a:extLst>
              <a:ext uri="{FF2B5EF4-FFF2-40B4-BE49-F238E27FC236}">
                <a16:creationId xmlns:a16="http://schemas.microsoft.com/office/drawing/2014/main" id="{A5A5341A-5C26-FBCB-2DB7-122998DE6E84}"/>
              </a:ext>
            </a:extLst>
          </p:cNvPr>
          <p:cNvSpPr/>
          <p:nvPr/>
        </p:nvSpPr>
        <p:spPr>
          <a:xfrm>
            <a:off x="2682312" y="1602658"/>
            <a:ext cx="6126408" cy="2143842"/>
          </a:xfrm>
          <a:prstGeom prst="wedgeRoundRectCallout">
            <a:avLst>
              <a:gd name="adj1" fmla="val -67054"/>
              <a:gd name="adj2" fmla="val -10746"/>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GB" dirty="0">
                <a:latin typeface="Noto Sans" panose="020B0502040504020204" pitchFamily="34" charset="0"/>
                <a:ea typeface="Noto Sans" panose="020B0502040504020204" pitchFamily="34" charset="0"/>
                <a:cs typeface="Noto Sans" panose="020B0502040504020204" pitchFamily="34" charset="0"/>
              </a:rPr>
              <a:t>There is a lack of experienced staff as many exited the sector during the Covid-19 pandemic and subsequently, due to the relentless demands placed on staff.  We are having to recruit staff with transferable skills but having to train them from scratch which takes both time and … resources which are spread very thinly.</a:t>
            </a:r>
          </a:p>
        </p:txBody>
      </p:sp>
      <p:pic>
        <p:nvPicPr>
          <p:cNvPr id="3" name="Picture 2">
            <a:extLst>
              <a:ext uri="{FF2B5EF4-FFF2-40B4-BE49-F238E27FC236}">
                <a16:creationId xmlns:a16="http://schemas.microsoft.com/office/drawing/2014/main" id="{DAEAAB4E-843C-26BC-C65C-8E3BF7220223}"/>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4010" b="95208" l="68281" r="87396"/>
                    </a14:imgEffect>
                  </a14:imgLayer>
                </a14:imgProps>
              </a:ext>
              <a:ext uri="{28A0092B-C50C-407E-A947-70E740481C1C}">
                <a14:useLocalDpi xmlns:a14="http://schemas.microsoft.com/office/drawing/2010/main" val="0"/>
              </a:ext>
            </a:extLst>
          </a:blip>
          <a:srcRect l="66039" t="45072" r="10193" b="4148"/>
          <a:stretch/>
        </p:blipFill>
        <p:spPr>
          <a:xfrm>
            <a:off x="7825349" y="4936204"/>
            <a:ext cx="783665" cy="1674291"/>
          </a:xfrm>
          <a:prstGeom prst="rect">
            <a:avLst/>
          </a:prstGeom>
        </p:spPr>
      </p:pic>
      <p:sp>
        <p:nvSpPr>
          <p:cNvPr id="4" name="Rounded Rectangular Callout 13">
            <a:extLst>
              <a:ext uri="{FF2B5EF4-FFF2-40B4-BE49-F238E27FC236}">
                <a16:creationId xmlns:a16="http://schemas.microsoft.com/office/drawing/2014/main" id="{E6F8B08A-C9F2-71D4-F55E-A70D96998DCA}"/>
              </a:ext>
            </a:extLst>
          </p:cNvPr>
          <p:cNvSpPr/>
          <p:nvPr/>
        </p:nvSpPr>
        <p:spPr>
          <a:xfrm>
            <a:off x="960260" y="4222541"/>
            <a:ext cx="6190125" cy="2437414"/>
          </a:xfrm>
          <a:prstGeom prst="wedgeRoundRectCallout">
            <a:avLst>
              <a:gd name="adj1" fmla="val 63626"/>
              <a:gd name="adj2" fmla="val -10074"/>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GB" dirty="0">
                <a:latin typeface="Noto Sans" panose="020B0502040504020204" pitchFamily="34" charset="0"/>
                <a:ea typeface="Noto Sans" panose="020B0502040504020204" pitchFamily="34" charset="0"/>
                <a:cs typeface="Noto Sans" panose="020B0502040504020204" pitchFamily="34" charset="0"/>
              </a:rPr>
              <a:t>I think a lot of … frontline workers who worked through Covid19 are 'burnt out' including myself.  We constantly changed our services to meet demands always putting clients first and with retention of staff at a level I have never seen before … staff who stayed have picked up extra work as a result I feel </a:t>
            </a:r>
            <a:r>
              <a:rPr lang="en-GB" dirty="0" err="1">
                <a:latin typeface="Noto Sans" panose="020B0502040504020204" pitchFamily="34" charset="0"/>
                <a:ea typeface="Noto Sans" panose="020B0502040504020204" pitchFamily="34" charset="0"/>
                <a:cs typeface="Noto Sans" panose="020B0502040504020204" pitchFamily="34" charset="0"/>
              </a:rPr>
              <a:t>i</a:t>
            </a:r>
            <a:r>
              <a:rPr lang="en-GB" dirty="0">
                <a:latin typeface="Noto Sans" panose="020B0502040504020204" pitchFamily="34" charset="0"/>
                <a:ea typeface="Noto Sans" panose="020B0502040504020204" pitchFamily="34" charset="0"/>
                <a:cs typeface="Noto Sans" panose="020B0502040504020204" pitchFamily="34" charset="0"/>
              </a:rPr>
              <a:t> have nothing left to give. </a:t>
            </a:r>
          </a:p>
        </p:txBody>
      </p:sp>
    </p:spTree>
    <p:extLst>
      <p:ext uri="{BB962C8B-B14F-4D97-AF65-F5344CB8AC3E}">
        <p14:creationId xmlns:p14="http://schemas.microsoft.com/office/powerpoint/2010/main" val="415032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A3A12E-3D5C-8643-BAF3-454B3806ADA8}"/>
              </a:ext>
            </a:extLst>
          </p:cNvPr>
          <p:cNvPicPr>
            <a:picLocks noChangeAspect="1"/>
          </p:cNvPicPr>
          <p:nvPr/>
        </p:nvPicPr>
        <p:blipFill>
          <a:blip r:embed="rId3"/>
          <a:stretch>
            <a:fillRect/>
          </a:stretch>
        </p:blipFill>
        <p:spPr>
          <a:xfrm>
            <a:off x="6953407" y="-72975"/>
            <a:ext cx="2527551" cy="1518317"/>
          </a:xfrm>
          <a:prstGeom prst="rect">
            <a:avLst/>
          </a:prstGeom>
        </p:spPr>
      </p:pic>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1292662"/>
          </a:xfrm>
          <a:prstGeom prst="rect">
            <a:avLst/>
          </a:prstGeom>
          <a:noFill/>
        </p:spPr>
        <p:txBody>
          <a:bodyPr wrap="square" rtlCol="0">
            <a:spAutoFit/>
          </a:bodyPr>
          <a:lstStyle/>
          <a:p>
            <a:r>
              <a:rPr lang="en-GB" sz="3200" b="1" dirty="0">
                <a:solidFill>
                  <a:srgbClr val="6E005A"/>
                </a:solidFill>
                <a:latin typeface="Poppins" pitchFamily="2" charset="77"/>
                <a:cs typeface="Poppins" pitchFamily="2" charset="77"/>
              </a:rPr>
              <a:t>5. What…</a:t>
            </a:r>
            <a:endParaRPr lang="en-GB" sz="3200" dirty="0">
              <a:solidFill>
                <a:srgbClr val="6E005A"/>
              </a:solidFill>
              <a:latin typeface="Poppins" pitchFamily="2" charset="77"/>
              <a:cs typeface="Poppins" pitchFamily="2" charset="77"/>
            </a:endParaRPr>
          </a:p>
          <a:p>
            <a:r>
              <a:rPr lang="en-GB" sz="2800" b="1" dirty="0">
                <a:solidFill>
                  <a:srgbClr val="CC0099"/>
                </a:solidFill>
                <a:latin typeface="Poppins" pitchFamily="2" charset="77"/>
                <a:cs typeface="Poppins" pitchFamily="2" charset="77"/>
              </a:rPr>
              <a:t>about the future?</a:t>
            </a:r>
            <a:endParaRPr lang="en-GB" dirty="0">
              <a:latin typeface="Poppins" pitchFamily="2" charset="77"/>
              <a:cs typeface="Poppins" pitchFamily="2" charset="77"/>
            </a:endParaRPr>
          </a:p>
          <a:p>
            <a:endParaRPr lang="en-US" dirty="0"/>
          </a:p>
        </p:txBody>
      </p:sp>
      <p:sp>
        <p:nvSpPr>
          <p:cNvPr id="8" name="TextBox 7">
            <a:extLst>
              <a:ext uri="{FF2B5EF4-FFF2-40B4-BE49-F238E27FC236}">
                <a16:creationId xmlns:a16="http://schemas.microsoft.com/office/drawing/2014/main" id="{512AF4A1-A4CF-D215-F9E5-FC068E159B51}"/>
              </a:ext>
            </a:extLst>
          </p:cNvPr>
          <p:cNvSpPr txBox="1"/>
          <p:nvPr/>
        </p:nvSpPr>
        <p:spPr>
          <a:xfrm>
            <a:off x="545281" y="2622432"/>
            <a:ext cx="8053437" cy="1499513"/>
          </a:xfrm>
          <a:prstGeom prst="rect">
            <a:avLst/>
          </a:prstGeom>
          <a:noFill/>
        </p:spPr>
        <p:txBody>
          <a:bodyPr wrap="square" rtlCol="0">
            <a:spAutoFit/>
          </a:bodyPr>
          <a:lstStyle/>
          <a:p>
            <a:pPr>
              <a:lnSpc>
                <a:spcPct val="200000"/>
              </a:lnSpc>
            </a:pPr>
            <a:r>
              <a:rPr lang="en-US" sz="1600" dirty="0">
                <a:latin typeface="Noto Sans" panose="020B0502040504020204" pitchFamily="34" charset="0"/>
                <a:ea typeface="Noto Sans" panose="020B0502040504020204" pitchFamily="34" charset="0"/>
                <a:cs typeface="Noto Sans" panose="020B0502040504020204" pitchFamily="34" charset="0"/>
              </a:rPr>
              <a:t>It will become more difficult to recruit high quality staff: 		</a:t>
            </a:r>
            <a:r>
              <a:rPr lang="en-US" sz="1600" b="1" dirty="0">
                <a:latin typeface="Noto Sans" panose="020B0502040504020204" pitchFamily="34" charset="0"/>
                <a:ea typeface="Noto Sans" panose="020B0502040504020204" pitchFamily="34" charset="0"/>
                <a:cs typeface="Noto Sans" panose="020B0502040504020204" pitchFamily="34" charset="0"/>
              </a:rPr>
              <a:t>59% </a:t>
            </a:r>
            <a:r>
              <a:rPr lang="en-US" sz="1600" dirty="0">
                <a:latin typeface="Noto Sans" panose="020B0502040504020204" pitchFamily="34" charset="0"/>
                <a:ea typeface="Noto Sans" panose="020B0502040504020204" pitchFamily="34" charset="0"/>
                <a:cs typeface="Noto Sans" panose="020B0502040504020204" pitchFamily="34" charset="0"/>
              </a:rPr>
              <a:t>agree</a:t>
            </a:r>
          </a:p>
          <a:p>
            <a:pPr>
              <a:lnSpc>
                <a:spcPct val="200000"/>
              </a:lnSpc>
            </a:pPr>
            <a:r>
              <a:rPr lang="en-US" sz="1600" dirty="0">
                <a:latin typeface="Noto Sans" panose="020B0502040504020204" pitchFamily="34" charset="0"/>
                <a:ea typeface="Noto Sans" panose="020B0502040504020204" pitchFamily="34" charset="0"/>
                <a:cs typeface="Noto Sans" panose="020B0502040504020204" pitchFamily="34" charset="0"/>
              </a:rPr>
              <a:t>	       We will be able to retain high quality staff: 		</a:t>
            </a:r>
            <a:r>
              <a:rPr lang="en-US" sz="1600" b="1" dirty="0">
                <a:latin typeface="Noto Sans" panose="020B0502040504020204" pitchFamily="34" charset="0"/>
                <a:ea typeface="Noto Sans" panose="020B0502040504020204" pitchFamily="34" charset="0"/>
                <a:cs typeface="Noto Sans" panose="020B0502040504020204" pitchFamily="34" charset="0"/>
              </a:rPr>
              <a:t>37%  </a:t>
            </a:r>
            <a:r>
              <a:rPr lang="en-US" sz="1600" dirty="0">
                <a:latin typeface="Noto Sans" panose="020B0502040504020204" pitchFamily="34" charset="0"/>
                <a:ea typeface="Noto Sans" panose="020B0502040504020204" pitchFamily="34" charset="0"/>
                <a:cs typeface="Noto Sans" panose="020B0502040504020204" pitchFamily="34" charset="0"/>
              </a:rPr>
              <a:t>agree</a:t>
            </a:r>
          </a:p>
          <a:p>
            <a:pPr>
              <a:lnSpc>
                <a:spcPct val="200000"/>
              </a:lnSpc>
            </a:pPr>
            <a:r>
              <a:rPr lang="en-US" sz="1600" dirty="0">
                <a:latin typeface="Noto Sans" panose="020B0502040504020204" pitchFamily="34" charset="0"/>
                <a:ea typeface="Noto Sans" panose="020B0502040504020204" pitchFamily="34" charset="0"/>
                <a:cs typeface="Noto Sans" panose="020B0502040504020204" pitchFamily="34" charset="0"/>
              </a:rPr>
              <a:t>         Increasing cost of living will make it more difficult:		</a:t>
            </a:r>
            <a:r>
              <a:rPr lang="en-US" sz="1600" b="1" dirty="0">
                <a:latin typeface="Noto Sans" panose="020B0502040504020204" pitchFamily="34" charset="0"/>
                <a:ea typeface="Noto Sans" panose="020B0502040504020204" pitchFamily="34" charset="0"/>
                <a:cs typeface="Noto Sans" panose="020B0502040504020204" pitchFamily="34" charset="0"/>
              </a:rPr>
              <a:t>73%  </a:t>
            </a:r>
            <a:r>
              <a:rPr lang="en-US" sz="1600" dirty="0">
                <a:latin typeface="Noto Sans" panose="020B0502040504020204" pitchFamily="34" charset="0"/>
                <a:ea typeface="Noto Sans" panose="020B0502040504020204" pitchFamily="34" charset="0"/>
                <a:cs typeface="Noto Sans" panose="020B0502040504020204" pitchFamily="34" charset="0"/>
              </a:rPr>
              <a:t>agree</a:t>
            </a:r>
          </a:p>
        </p:txBody>
      </p:sp>
    </p:spTree>
    <p:extLst>
      <p:ext uri="{BB962C8B-B14F-4D97-AF65-F5344CB8AC3E}">
        <p14:creationId xmlns:p14="http://schemas.microsoft.com/office/powerpoint/2010/main" val="27748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A3A12E-3D5C-8643-BAF3-454B3806ADA8}"/>
              </a:ext>
            </a:extLst>
          </p:cNvPr>
          <p:cNvPicPr>
            <a:picLocks noChangeAspect="1"/>
          </p:cNvPicPr>
          <p:nvPr/>
        </p:nvPicPr>
        <p:blipFill>
          <a:blip r:embed="rId3"/>
          <a:stretch>
            <a:fillRect/>
          </a:stretch>
        </p:blipFill>
        <p:spPr>
          <a:xfrm>
            <a:off x="6953407" y="-72975"/>
            <a:ext cx="2527551" cy="1518317"/>
          </a:xfrm>
          <a:prstGeom prst="rect">
            <a:avLst/>
          </a:prstGeom>
        </p:spPr>
      </p:pic>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1446550"/>
          </a:xfrm>
          <a:prstGeom prst="rect">
            <a:avLst/>
          </a:prstGeom>
          <a:noFill/>
        </p:spPr>
        <p:txBody>
          <a:bodyPr wrap="square" rtlCol="0">
            <a:spAutoFit/>
          </a:bodyPr>
          <a:lstStyle/>
          <a:p>
            <a:r>
              <a:rPr lang="en-GB" sz="3200" b="1" dirty="0">
                <a:solidFill>
                  <a:srgbClr val="6E005A"/>
                </a:solidFill>
                <a:latin typeface="Poppins" pitchFamily="2" charset="77"/>
                <a:cs typeface="Poppins" pitchFamily="2" charset="77"/>
              </a:rPr>
              <a:t>6. How…</a:t>
            </a:r>
            <a:endParaRPr lang="en-GB" sz="3200" dirty="0">
              <a:solidFill>
                <a:srgbClr val="6E005A"/>
              </a:solidFill>
              <a:latin typeface="Poppins" pitchFamily="2" charset="77"/>
              <a:cs typeface="Poppins" pitchFamily="2" charset="77"/>
            </a:endParaRPr>
          </a:p>
          <a:p>
            <a:r>
              <a:rPr lang="en-GB" sz="2800" b="1" dirty="0">
                <a:solidFill>
                  <a:srgbClr val="CC0099"/>
                </a:solidFill>
                <a:latin typeface="Poppins" pitchFamily="2" charset="77"/>
                <a:cs typeface="Poppins" pitchFamily="2" charset="77"/>
              </a:rPr>
              <a:t>are organisations trying to address these challenges?</a:t>
            </a:r>
            <a:endParaRPr lang="en-US" sz="2800" dirty="0"/>
          </a:p>
        </p:txBody>
      </p:sp>
      <p:graphicFrame>
        <p:nvGraphicFramePr>
          <p:cNvPr id="17" name="Chart 16">
            <a:extLst>
              <a:ext uri="{FF2B5EF4-FFF2-40B4-BE49-F238E27FC236}">
                <a16:creationId xmlns:a16="http://schemas.microsoft.com/office/drawing/2014/main" id="{46B9C1F1-B0A3-A71D-CD73-7C2C38402B7F}"/>
              </a:ext>
            </a:extLst>
          </p:cNvPr>
          <p:cNvGraphicFramePr/>
          <p:nvPr>
            <p:extLst>
              <p:ext uri="{D42A27DB-BD31-4B8C-83A1-F6EECF244321}">
                <p14:modId xmlns:p14="http://schemas.microsoft.com/office/powerpoint/2010/main" val="3306416354"/>
              </p:ext>
            </p:extLst>
          </p:nvPr>
        </p:nvGraphicFramePr>
        <p:xfrm>
          <a:off x="497841" y="2005350"/>
          <a:ext cx="7985760" cy="44396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9392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700"/>
                                  </p:stCondLst>
                                  <p:childTnLst>
                                    <p:set>
                                      <p:cBhvr>
                                        <p:cTn id="6" dur="1" fill="hold">
                                          <p:stCondLst>
                                            <p:cond delay="0"/>
                                          </p:stCondLst>
                                        </p:cTn>
                                        <p:tgtEl>
                                          <p:spTgt spid="17">
                                            <p:graphicEl>
                                              <a:chart seriesIdx="-3" categoryIdx="-3" bldStep="gridLegend"/>
                                            </p:graphicEl>
                                          </p:spTgt>
                                        </p:tgtEl>
                                        <p:attrNameLst>
                                          <p:attrName>style.visibility</p:attrName>
                                        </p:attrNameLst>
                                      </p:cBhvr>
                                      <p:to>
                                        <p:strVal val="visible"/>
                                      </p:to>
                                    </p:set>
                                  </p:childTnLst>
                                </p:cTn>
                              </p:par>
                            </p:childTnLst>
                          </p:cTn>
                        </p:par>
                        <p:par>
                          <p:cTn id="7" fill="hold">
                            <p:stCondLst>
                              <p:cond delay="700"/>
                            </p:stCondLst>
                            <p:childTnLst>
                              <p:par>
                                <p:cTn id="8" presetID="1" presetClass="entr" presetSubtype="0" fill="hold" grpId="0" nodeType="afterEffect">
                                  <p:stCondLst>
                                    <p:cond delay="2000"/>
                                  </p:stCondLst>
                                  <p:childTnLst>
                                    <p:set>
                                      <p:cBhvr>
                                        <p:cTn id="9" dur="1" fill="hold">
                                          <p:stCondLst>
                                            <p:cond delay="0"/>
                                          </p:stCondLst>
                                        </p:cTn>
                                        <p:tgtEl>
                                          <p:spTgt spid="17">
                                            <p:graphicEl>
                                              <a:chart seriesIdx="0" categoryIdx="0" bldStep="ptInSeries"/>
                                            </p:graphicEl>
                                          </p:spTgt>
                                        </p:tgtEl>
                                        <p:attrNameLst>
                                          <p:attrName>style.visibility</p:attrName>
                                        </p:attrNameLst>
                                      </p:cBhvr>
                                      <p:to>
                                        <p:strVal val="visible"/>
                                      </p:to>
                                    </p:set>
                                  </p:childTnLst>
                                </p:cTn>
                              </p:par>
                            </p:childTnLst>
                          </p:cTn>
                        </p:par>
                        <p:par>
                          <p:cTn id="10" fill="hold">
                            <p:stCondLst>
                              <p:cond delay="2700"/>
                            </p:stCondLst>
                            <p:childTnLst>
                              <p:par>
                                <p:cTn id="11" presetID="1" presetClass="entr" presetSubtype="0" fill="hold" grpId="0" nodeType="afterEffect">
                                  <p:stCondLst>
                                    <p:cond delay="700"/>
                                  </p:stCondLst>
                                  <p:childTnLst>
                                    <p:set>
                                      <p:cBhvr>
                                        <p:cTn id="12" dur="1" fill="hold">
                                          <p:stCondLst>
                                            <p:cond delay="0"/>
                                          </p:stCondLst>
                                        </p:cTn>
                                        <p:tgtEl>
                                          <p:spTgt spid="17">
                                            <p:graphicEl>
                                              <a:chart seriesIdx="0" categoryIdx="1" bldStep="ptInSeries"/>
                                            </p:graphicEl>
                                          </p:spTgt>
                                        </p:tgtEl>
                                        <p:attrNameLst>
                                          <p:attrName>style.visibility</p:attrName>
                                        </p:attrNameLst>
                                      </p:cBhvr>
                                      <p:to>
                                        <p:strVal val="visible"/>
                                      </p:to>
                                    </p:set>
                                  </p:childTnLst>
                                </p:cTn>
                              </p:par>
                            </p:childTnLst>
                          </p:cTn>
                        </p:par>
                        <p:par>
                          <p:cTn id="13" fill="hold">
                            <p:stCondLst>
                              <p:cond delay="3400"/>
                            </p:stCondLst>
                            <p:childTnLst>
                              <p:par>
                                <p:cTn id="14" presetID="1" presetClass="entr" presetSubtype="0" fill="hold" grpId="0" nodeType="afterEffect">
                                  <p:stCondLst>
                                    <p:cond delay="700"/>
                                  </p:stCondLst>
                                  <p:childTnLst>
                                    <p:set>
                                      <p:cBhvr>
                                        <p:cTn id="15" dur="1" fill="hold">
                                          <p:stCondLst>
                                            <p:cond delay="0"/>
                                          </p:stCondLst>
                                        </p:cTn>
                                        <p:tgtEl>
                                          <p:spTgt spid="17">
                                            <p:graphicEl>
                                              <a:chart seriesIdx="0" categoryIdx="2" bldStep="ptInSeries"/>
                                            </p:graphicEl>
                                          </p:spTgt>
                                        </p:tgtEl>
                                        <p:attrNameLst>
                                          <p:attrName>style.visibility</p:attrName>
                                        </p:attrNameLst>
                                      </p:cBhvr>
                                      <p:to>
                                        <p:strVal val="visible"/>
                                      </p:to>
                                    </p:set>
                                  </p:childTnLst>
                                </p:cTn>
                              </p:par>
                            </p:childTnLst>
                          </p:cTn>
                        </p:par>
                        <p:par>
                          <p:cTn id="16" fill="hold">
                            <p:stCondLst>
                              <p:cond delay="4100"/>
                            </p:stCondLst>
                            <p:childTnLst>
                              <p:par>
                                <p:cTn id="17" presetID="1" presetClass="entr" presetSubtype="0" fill="hold" grpId="0" nodeType="afterEffect">
                                  <p:stCondLst>
                                    <p:cond delay="700"/>
                                  </p:stCondLst>
                                  <p:childTnLst>
                                    <p:set>
                                      <p:cBhvr>
                                        <p:cTn id="18" dur="1" fill="hold">
                                          <p:stCondLst>
                                            <p:cond delay="0"/>
                                          </p:stCondLst>
                                        </p:cTn>
                                        <p:tgtEl>
                                          <p:spTgt spid="17">
                                            <p:graphicEl>
                                              <a:chart seriesIdx="0" categoryIdx="3" bldStep="ptInSeries"/>
                                            </p:graphicEl>
                                          </p:spTgt>
                                        </p:tgtEl>
                                        <p:attrNameLst>
                                          <p:attrName>style.visibility</p:attrName>
                                        </p:attrNameLst>
                                      </p:cBhvr>
                                      <p:to>
                                        <p:strVal val="visible"/>
                                      </p:to>
                                    </p:set>
                                  </p:childTnLst>
                                </p:cTn>
                              </p:par>
                            </p:childTnLst>
                          </p:cTn>
                        </p:par>
                        <p:par>
                          <p:cTn id="19" fill="hold">
                            <p:stCondLst>
                              <p:cond delay="4800"/>
                            </p:stCondLst>
                            <p:childTnLst>
                              <p:par>
                                <p:cTn id="20" presetID="1" presetClass="entr" presetSubtype="0" fill="hold" grpId="0" nodeType="afterEffect">
                                  <p:stCondLst>
                                    <p:cond delay="700"/>
                                  </p:stCondLst>
                                  <p:childTnLst>
                                    <p:set>
                                      <p:cBhvr>
                                        <p:cTn id="21" dur="1" fill="hold">
                                          <p:stCondLst>
                                            <p:cond delay="0"/>
                                          </p:stCondLst>
                                        </p:cTn>
                                        <p:tgtEl>
                                          <p:spTgt spid="17">
                                            <p:graphicEl>
                                              <a:chart seriesIdx="0" categoryIdx="4" bldStep="ptInSeries"/>
                                            </p:graphicEl>
                                          </p:spTgt>
                                        </p:tgtEl>
                                        <p:attrNameLst>
                                          <p:attrName>style.visibility</p:attrName>
                                        </p:attrNameLst>
                                      </p:cBhvr>
                                      <p:to>
                                        <p:strVal val="visible"/>
                                      </p:to>
                                    </p:set>
                                  </p:childTnLst>
                                </p:cTn>
                              </p:par>
                            </p:childTnLst>
                          </p:cTn>
                        </p:par>
                        <p:par>
                          <p:cTn id="22" fill="hold">
                            <p:stCondLst>
                              <p:cond delay="5500"/>
                            </p:stCondLst>
                            <p:childTnLst>
                              <p:par>
                                <p:cTn id="23" presetID="1" presetClass="entr" presetSubtype="0" fill="hold" grpId="0" nodeType="afterEffect">
                                  <p:stCondLst>
                                    <p:cond delay="700"/>
                                  </p:stCondLst>
                                  <p:childTnLst>
                                    <p:set>
                                      <p:cBhvr>
                                        <p:cTn id="24" dur="1" fill="hold">
                                          <p:stCondLst>
                                            <p:cond delay="0"/>
                                          </p:stCondLst>
                                        </p:cTn>
                                        <p:tgtEl>
                                          <p:spTgt spid="17">
                                            <p:graphicEl>
                                              <a:chart seriesIdx="0" categoryIdx="5" bldStep="ptInSeries"/>
                                            </p:graphicEl>
                                          </p:spTgt>
                                        </p:tgtEl>
                                        <p:attrNameLst>
                                          <p:attrName>style.visibility</p:attrName>
                                        </p:attrNameLst>
                                      </p:cBhvr>
                                      <p:to>
                                        <p:strVal val="visible"/>
                                      </p:to>
                                    </p:set>
                                  </p:childTnLst>
                                </p:cTn>
                              </p:par>
                            </p:childTnLst>
                          </p:cTn>
                        </p:par>
                        <p:par>
                          <p:cTn id="25" fill="hold">
                            <p:stCondLst>
                              <p:cond delay="6200"/>
                            </p:stCondLst>
                            <p:childTnLst>
                              <p:par>
                                <p:cTn id="26" presetID="1" presetClass="entr" presetSubtype="0" fill="hold" grpId="0" nodeType="afterEffect">
                                  <p:stCondLst>
                                    <p:cond delay="700"/>
                                  </p:stCondLst>
                                  <p:childTnLst>
                                    <p:set>
                                      <p:cBhvr>
                                        <p:cTn id="27" dur="1" fill="hold">
                                          <p:stCondLst>
                                            <p:cond delay="0"/>
                                          </p:stCondLst>
                                        </p:cTn>
                                        <p:tgtEl>
                                          <p:spTgt spid="17">
                                            <p:graphicEl>
                                              <a:chart seriesIdx="0" categoryIdx="6" bldStep="ptInSeries"/>
                                            </p:graphicEl>
                                          </p:spTgt>
                                        </p:tgtEl>
                                        <p:attrNameLst>
                                          <p:attrName>style.visibility</p:attrName>
                                        </p:attrNameLst>
                                      </p:cBhvr>
                                      <p:to>
                                        <p:strVal val="visible"/>
                                      </p:to>
                                    </p:set>
                                  </p:childTnLst>
                                </p:cTn>
                              </p:par>
                            </p:childTnLst>
                          </p:cTn>
                        </p:par>
                        <p:par>
                          <p:cTn id="28" fill="hold">
                            <p:stCondLst>
                              <p:cond delay="6900"/>
                            </p:stCondLst>
                            <p:childTnLst>
                              <p:par>
                                <p:cTn id="29" presetID="1" presetClass="entr" presetSubtype="0" fill="hold" grpId="0" nodeType="afterEffect">
                                  <p:stCondLst>
                                    <p:cond delay="700"/>
                                  </p:stCondLst>
                                  <p:childTnLst>
                                    <p:set>
                                      <p:cBhvr>
                                        <p:cTn id="30" dur="1" fill="hold">
                                          <p:stCondLst>
                                            <p:cond delay="0"/>
                                          </p:stCondLst>
                                        </p:cTn>
                                        <p:tgtEl>
                                          <p:spTgt spid="17">
                                            <p:graphicEl>
                                              <a:chart seriesIdx="0" categoryIdx="7" bldStep="ptInSeries"/>
                                            </p:graphicEl>
                                          </p:spTgt>
                                        </p:tgtEl>
                                        <p:attrNameLst>
                                          <p:attrName>style.visibility</p:attrName>
                                        </p:attrNameLst>
                                      </p:cBhvr>
                                      <p:to>
                                        <p:strVal val="visible"/>
                                      </p:to>
                                    </p:set>
                                  </p:childTnLst>
                                </p:cTn>
                              </p:par>
                            </p:childTnLst>
                          </p:cTn>
                        </p:par>
                        <p:par>
                          <p:cTn id="31" fill="hold">
                            <p:stCondLst>
                              <p:cond delay="7600"/>
                            </p:stCondLst>
                            <p:childTnLst>
                              <p:par>
                                <p:cTn id="32" presetID="1" presetClass="entr" presetSubtype="0" fill="hold" grpId="0" nodeType="afterEffect">
                                  <p:stCondLst>
                                    <p:cond delay="700"/>
                                  </p:stCondLst>
                                  <p:childTnLst>
                                    <p:set>
                                      <p:cBhvr>
                                        <p:cTn id="33" dur="1" fill="hold">
                                          <p:stCondLst>
                                            <p:cond delay="0"/>
                                          </p:stCondLst>
                                        </p:cTn>
                                        <p:tgtEl>
                                          <p:spTgt spid="17">
                                            <p:graphicEl>
                                              <a:chart seriesIdx="0" categoryIdx="8" bldStep="ptInSeries"/>
                                            </p:graphicEl>
                                          </p:spTgt>
                                        </p:tgtEl>
                                        <p:attrNameLst>
                                          <p:attrName>style.visibility</p:attrName>
                                        </p:attrNameLst>
                                      </p:cBhvr>
                                      <p:to>
                                        <p:strVal val="visible"/>
                                      </p:to>
                                    </p:set>
                                  </p:childTnLst>
                                </p:cTn>
                              </p:par>
                            </p:childTnLst>
                          </p:cTn>
                        </p:par>
                        <p:par>
                          <p:cTn id="34" fill="hold">
                            <p:stCondLst>
                              <p:cond delay="8300"/>
                            </p:stCondLst>
                            <p:childTnLst>
                              <p:par>
                                <p:cTn id="35" presetID="1" presetClass="entr" presetSubtype="0" fill="hold" grpId="0" nodeType="afterEffect">
                                  <p:stCondLst>
                                    <p:cond delay="700"/>
                                  </p:stCondLst>
                                  <p:childTnLst>
                                    <p:set>
                                      <p:cBhvr>
                                        <p:cTn id="36" dur="1" fill="hold">
                                          <p:stCondLst>
                                            <p:cond delay="0"/>
                                          </p:stCondLst>
                                        </p:cTn>
                                        <p:tgtEl>
                                          <p:spTgt spid="17">
                                            <p:graphicEl>
                                              <a:chart seriesIdx="0" categoryIdx="9" bldStep="ptInSeries"/>
                                            </p:graphicEl>
                                          </p:spTgt>
                                        </p:tgtEl>
                                        <p:attrNameLst>
                                          <p:attrName>style.visibility</p:attrName>
                                        </p:attrNameLst>
                                      </p:cBhvr>
                                      <p:to>
                                        <p:strVal val="visible"/>
                                      </p:to>
                                    </p:set>
                                  </p:childTnLst>
                                </p:cTn>
                              </p:par>
                            </p:childTnLst>
                          </p:cTn>
                        </p:par>
                        <p:par>
                          <p:cTn id="37" fill="hold">
                            <p:stCondLst>
                              <p:cond delay="9000"/>
                            </p:stCondLst>
                            <p:childTnLst>
                              <p:par>
                                <p:cTn id="38" presetID="1" presetClass="entr" presetSubtype="0" fill="hold" grpId="0" nodeType="afterEffect">
                                  <p:stCondLst>
                                    <p:cond delay="3000"/>
                                  </p:stCondLst>
                                  <p:childTnLst>
                                    <p:set>
                                      <p:cBhvr>
                                        <p:cTn id="39" dur="1" fill="hold">
                                          <p:stCondLst>
                                            <p:cond delay="0"/>
                                          </p:stCondLst>
                                        </p:cTn>
                                        <p:tgtEl>
                                          <p:spTgt spid="17">
                                            <p:graphicEl>
                                              <a:chart seriesIdx="1" categoryIdx="0" bldStep="ptInSeries"/>
                                            </p:graphicEl>
                                          </p:spTgt>
                                        </p:tgtEl>
                                        <p:attrNameLst>
                                          <p:attrName>style.visibility</p:attrName>
                                        </p:attrNameLst>
                                      </p:cBhvr>
                                      <p:to>
                                        <p:strVal val="visible"/>
                                      </p:to>
                                    </p:set>
                                  </p:childTnLst>
                                </p:cTn>
                              </p:par>
                            </p:childTnLst>
                          </p:cTn>
                        </p:par>
                        <p:par>
                          <p:cTn id="40" fill="hold">
                            <p:stCondLst>
                              <p:cond delay="12000"/>
                            </p:stCondLst>
                            <p:childTnLst>
                              <p:par>
                                <p:cTn id="41" presetID="1" presetClass="entr" presetSubtype="0" fill="hold" grpId="0" nodeType="afterEffect">
                                  <p:stCondLst>
                                    <p:cond delay="700"/>
                                  </p:stCondLst>
                                  <p:childTnLst>
                                    <p:set>
                                      <p:cBhvr>
                                        <p:cTn id="42" dur="1" fill="hold">
                                          <p:stCondLst>
                                            <p:cond delay="0"/>
                                          </p:stCondLst>
                                        </p:cTn>
                                        <p:tgtEl>
                                          <p:spTgt spid="17">
                                            <p:graphicEl>
                                              <a:chart seriesIdx="1" categoryIdx="1" bldStep="ptInSeries"/>
                                            </p:graphicEl>
                                          </p:spTgt>
                                        </p:tgtEl>
                                        <p:attrNameLst>
                                          <p:attrName>style.visibility</p:attrName>
                                        </p:attrNameLst>
                                      </p:cBhvr>
                                      <p:to>
                                        <p:strVal val="visible"/>
                                      </p:to>
                                    </p:set>
                                  </p:childTnLst>
                                </p:cTn>
                              </p:par>
                            </p:childTnLst>
                          </p:cTn>
                        </p:par>
                        <p:par>
                          <p:cTn id="43" fill="hold">
                            <p:stCondLst>
                              <p:cond delay="12700"/>
                            </p:stCondLst>
                            <p:childTnLst>
                              <p:par>
                                <p:cTn id="44" presetID="1" presetClass="entr" presetSubtype="0" fill="hold" grpId="0" nodeType="afterEffect">
                                  <p:stCondLst>
                                    <p:cond delay="700"/>
                                  </p:stCondLst>
                                  <p:childTnLst>
                                    <p:set>
                                      <p:cBhvr>
                                        <p:cTn id="45" dur="1" fill="hold">
                                          <p:stCondLst>
                                            <p:cond delay="0"/>
                                          </p:stCondLst>
                                        </p:cTn>
                                        <p:tgtEl>
                                          <p:spTgt spid="17">
                                            <p:graphicEl>
                                              <a:chart seriesIdx="1" categoryIdx="2" bldStep="ptInSeries"/>
                                            </p:graphicEl>
                                          </p:spTgt>
                                        </p:tgtEl>
                                        <p:attrNameLst>
                                          <p:attrName>style.visibility</p:attrName>
                                        </p:attrNameLst>
                                      </p:cBhvr>
                                      <p:to>
                                        <p:strVal val="visible"/>
                                      </p:to>
                                    </p:set>
                                  </p:childTnLst>
                                </p:cTn>
                              </p:par>
                            </p:childTnLst>
                          </p:cTn>
                        </p:par>
                        <p:par>
                          <p:cTn id="46" fill="hold">
                            <p:stCondLst>
                              <p:cond delay="13400"/>
                            </p:stCondLst>
                            <p:childTnLst>
                              <p:par>
                                <p:cTn id="47" presetID="1" presetClass="entr" presetSubtype="0" fill="hold" grpId="0" nodeType="afterEffect">
                                  <p:stCondLst>
                                    <p:cond delay="700"/>
                                  </p:stCondLst>
                                  <p:childTnLst>
                                    <p:set>
                                      <p:cBhvr>
                                        <p:cTn id="48" dur="1" fill="hold">
                                          <p:stCondLst>
                                            <p:cond delay="0"/>
                                          </p:stCondLst>
                                        </p:cTn>
                                        <p:tgtEl>
                                          <p:spTgt spid="17">
                                            <p:graphicEl>
                                              <a:chart seriesIdx="1" categoryIdx="3" bldStep="ptInSeries"/>
                                            </p:graphicEl>
                                          </p:spTgt>
                                        </p:tgtEl>
                                        <p:attrNameLst>
                                          <p:attrName>style.visibility</p:attrName>
                                        </p:attrNameLst>
                                      </p:cBhvr>
                                      <p:to>
                                        <p:strVal val="visible"/>
                                      </p:to>
                                    </p:set>
                                  </p:childTnLst>
                                </p:cTn>
                              </p:par>
                            </p:childTnLst>
                          </p:cTn>
                        </p:par>
                        <p:par>
                          <p:cTn id="49" fill="hold">
                            <p:stCondLst>
                              <p:cond delay="14100"/>
                            </p:stCondLst>
                            <p:childTnLst>
                              <p:par>
                                <p:cTn id="50" presetID="1" presetClass="entr" presetSubtype="0" fill="hold" grpId="0" nodeType="afterEffect">
                                  <p:stCondLst>
                                    <p:cond delay="700"/>
                                  </p:stCondLst>
                                  <p:childTnLst>
                                    <p:set>
                                      <p:cBhvr>
                                        <p:cTn id="51" dur="1" fill="hold">
                                          <p:stCondLst>
                                            <p:cond delay="0"/>
                                          </p:stCondLst>
                                        </p:cTn>
                                        <p:tgtEl>
                                          <p:spTgt spid="17">
                                            <p:graphicEl>
                                              <a:chart seriesIdx="1" categoryIdx="4" bldStep="ptInSeries"/>
                                            </p:graphicEl>
                                          </p:spTgt>
                                        </p:tgtEl>
                                        <p:attrNameLst>
                                          <p:attrName>style.visibility</p:attrName>
                                        </p:attrNameLst>
                                      </p:cBhvr>
                                      <p:to>
                                        <p:strVal val="visible"/>
                                      </p:to>
                                    </p:set>
                                  </p:childTnLst>
                                </p:cTn>
                              </p:par>
                            </p:childTnLst>
                          </p:cTn>
                        </p:par>
                        <p:par>
                          <p:cTn id="52" fill="hold">
                            <p:stCondLst>
                              <p:cond delay="14800"/>
                            </p:stCondLst>
                            <p:childTnLst>
                              <p:par>
                                <p:cTn id="53" presetID="1" presetClass="entr" presetSubtype="0" fill="hold" grpId="0" nodeType="afterEffect">
                                  <p:stCondLst>
                                    <p:cond delay="700"/>
                                  </p:stCondLst>
                                  <p:childTnLst>
                                    <p:set>
                                      <p:cBhvr>
                                        <p:cTn id="54" dur="1" fill="hold">
                                          <p:stCondLst>
                                            <p:cond delay="0"/>
                                          </p:stCondLst>
                                        </p:cTn>
                                        <p:tgtEl>
                                          <p:spTgt spid="17">
                                            <p:graphicEl>
                                              <a:chart seriesIdx="1" categoryIdx="5" bldStep="ptInSeries"/>
                                            </p:graphicEl>
                                          </p:spTgt>
                                        </p:tgtEl>
                                        <p:attrNameLst>
                                          <p:attrName>style.visibility</p:attrName>
                                        </p:attrNameLst>
                                      </p:cBhvr>
                                      <p:to>
                                        <p:strVal val="visible"/>
                                      </p:to>
                                    </p:set>
                                  </p:childTnLst>
                                </p:cTn>
                              </p:par>
                            </p:childTnLst>
                          </p:cTn>
                        </p:par>
                        <p:par>
                          <p:cTn id="55" fill="hold">
                            <p:stCondLst>
                              <p:cond delay="15500"/>
                            </p:stCondLst>
                            <p:childTnLst>
                              <p:par>
                                <p:cTn id="56" presetID="1" presetClass="entr" presetSubtype="0" fill="hold" grpId="0" nodeType="afterEffect">
                                  <p:stCondLst>
                                    <p:cond delay="700"/>
                                  </p:stCondLst>
                                  <p:childTnLst>
                                    <p:set>
                                      <p:cBhvr>
                                        <p:cTn id="57" dur="1" fill="hold">
                                          <p:stCondLst>
                                            <p:cond delay="0"/>
                                          </p:stCondLst>
                                        </p:cTn>
                                        <p:tgtEl>
                                          <p:spTgt spid="17">
                                            <p:graphicEl>
                                              <a:chart seriesIdx="1" categoryIdx="6" bldStep="ptInSeries"/>
                                            </p:graphicEl>
                                          </p:spTgt>
                                        </p:tgtEl>
                                        <p:attrNameLst>
                                          <p:attrName>style.visibility</p:attrName>
                                        </p:attrNameLst>
                                      </p:cBhvr>
                                      <p:to>
                                        <p:strVal val="visible"/>
                                      </p:to>
                                    </p:set>
                                  </p:childTnLst>
                                </p:cTn>
                              </p:par>
                            </p:childTnLst>
                          </p:cTn>
                        </p:par>
                        <p:par>
                          <p:cTn id="58" fill="hold">
                            <p:stCondLst>
                              <p:cond delay="16200"/>
                            </p:stCondLst>
                            <p:childTnLst>
                              <p:par>
                                <p:cTn id="59" presetID="1" presetClass="entr" presetSubtype="0" fill="hold" grpId="0" nodeType="afterEffect">
                                  <p:stCondLst>
                                    <p:cond delay="700"/>
                                  </p:stCondLst>
                                  <p:childTnLst>
                                    <p:set>
                                      <p:cBhvr>
                                        <p:cTn id="60" dur="1" fill="hold">
                                          <p:stCondLst>
                                            <p:cond delay="0"/>
                                          </p:stCondLst>
                                        </p:cTn>
                                        <p:tgtEl>
                                          <p:spTgt spid="17">
                                            <p:graphicEl>
                                              <a:chart seriesIdx="1" categoryIdx="7" bldStep="ptInSeries"/>
                                            </p:graphicEl>
                                          </p:spTgt>
                                        </p:tgtEl>
                                        <p:attrNameLst>
                                          <p:attrName>style.visibility</p:attrName>
                                        </p:attrNameLst>
                                      </p:cBhvr>
                                      <p:to>
                                        <p:strVal val="visible"/>
                                      </p:to>
                                    </p:set>
                                  </p:childTnLst>
                                </p:cTn>
                              </p:par>
                            </p:childTnLst>
                          </p:cTn>
                        </p:par>
                        <p:par>
                          <p:cTn id="61" fill="hold">
                            <p:stCondLst>
                              <p:cond delay="16900"/>
                            </p:stCondLst>
                            <p:childTnLst>
                              <p:par>
                                <p:cTn id="62" presetID="1" presetClass="entr" presetSubtype="0" fill="hold" grpId="0" nodeType="afterEffect">
                                  <p:stCondLst>
                                    <p:cond delay="700"/>
                                  </p:stCondLst>
                                  <p:childTnLst>
                                    <p:set>
                                      <p:cBhvr>
                                        <p:cTn id="63" dur="1" fill="hold">
                                          <p:stCondLst>
                                            <p:cond delay="0"/>
                                          </p:stCondLst>
                                        </p:cTn>
                                        <p:tgtEl>
                                          <p:spTgt spid="17">
                                            <p:graphicEl>
                                              <a:chart seriesIdx="1" categoryIdx="8" bldStep="ptInSeries"/>
                                            </p:graphicEl>
                                          </p:spTgt>
                                        </p:tgtEl>
                                        <p:attrNameLst>
                                          <p:attrName>style.visibility</p:attrName>
                                        </p:attrNameLst>
                                      </p:cBhvr>
                                      <p:to>
                                        <p:strVal val="visible"/>
                                      </p:to>
                                    </p:set>
                                  </p:childTnLst>
                                </p:cTn>
                              </p:par>
                            </p:childTnLst>
                          </p:cTn>
                        </p:par>
                        <p:par>
                          <p:cTn id="64" fill="hold">
                            <p:stCondLst>
                              <p:cond delay="17600"/>
                            </p:stCondLst>
                            <p:childTnLst>
                              <p:par>
                                <p:cTn id="65" presetID="1" presetClass="entr" presetSubtype="0" fill="hold" grpId="0" nodeType="afterEffect">
                                  <p:stCondLst>
                                    <p:cond delay="700"/>
                                  </p:stCondLst>
                                  <p:childTnLst>
                                    <p:set>
                                      <p:cBhvr>
                                        <p:cTn id="66" dur="1" fill="hold">
                                          <p:stCondLst>
                                            <p:cond delay="0"/>
                                          </p:stCondLst>
                                        </p:cTn>
                                        <p:tgtEl>
                                          <p:spTgt spid="17">
                                            <p:graphicEl>
                                              <a:chart seriesIdx="1" categoryIdx="9" bldStep="ptInSeries"/>
                                            </p:graphicEl>
                                          </p:spTgt>
                                        </p:tgtEl>
                                        <p:attrNameLst>
                                          <p:attrName>style.visibility</p:attrName>
                                        </p:attrNameLst>
                                      </p:cBhvr>
                                      <p:to>
                                        <p:strVal val="visible"/>
                                      </p:to>
                                    </p:set>
                                  </p:childTnLst>
                                </p:cTn>
                              </p:par>
                            </p:childTnLst>
                          </p:cTn>
                        </p:par>
                        <p:par>
                          <p:cTn id="67" fill="hold">
                            <p:stCondLst>
                              <p:cond delay="18300"/>
                            </p:stCondLst>
                            <p:childTnLst>
                              <p:par>
                                <p:cTn id="68" presetID="1" presetClass="entr" presetSubtype="0" fill="hold" grpId="0" nodeType="afterEffect">
                                  <p:stCondLst>
                                    <p:cond delay="3000"/>
                                  </p:stCondLst>
                                  <p:childTnLst>
                                    <p:set>
                                      <p:cBhvr>
                                        <p:cTn id="69" dur="1" fill="hold">
                                          <p:stCondLst>
                                            <p:cond delay="0"/>
                                          </p:stCondLst>
                                        </p:cTn>
                                        <p:tgtEl>
                                          <p:spTgt spid="17">
                                            <p:graphicEl>
                                              <a:chart seriesIdx="2" categoryIdx="0" bldStep="ptInSeries"/>
                                            </p:graphicEl>
                                          </p:spTgt>
                                        </p:tgtEl>
                                        <p:attrNameLst>
                                          <p:attrName>style.visibility</p:attrName>
                                        </p:attrNameLst>
                                      </p:cBhvr>
                                      <p:to>
                                        <p:strVal val="visible"/>
                                      </p:to>
                                    </p:set>
                                  </p:childTnLst>
                                </p:cTn>
                              </p:par>
                            </p:childTnLst>
                          </p:cTn>
                        </p:par>
                        <p:par>
                          <p:cTn id="70" fill="hold">
                            <p:stCondLst>
                              <p:cond delay="21300"/>
                            </p:stCondLst>
                            <p:childTnLst>
                              <p:par>
                                <p:cTn id="71" presetID="1" presetClass="entr" presetSubtype="0" fill="hold" grpId="0" nodeType="afterEffect">
                                  <p:stCondLst>
                                    <p:cond delay="700"/>
                                  </p:stCondLst>
                                  <p:childTnLst>
                                    <p:set>
                                      <p:cBhvr>
                                        <p:cTn id="72" dur="1" fill="hold">
                                          <p:stCondLst>
                                            <p:cond delay="0"/>
                                          </p:stCondLst>
                                        </p:cTn>
                                        <p:tgtEl>
                                          <p:spTgt spid="17">
                                            <p:graphicEl>
                                              <a:chart seriesIdx="2" categoryIdx="1" bldStep="ptInSeries"/>
                                            </p:graphicEl>
                                          </p:spTgt>
                                        </p:tgtEl>
                                        <p:attrNameLst>
                                          <p:attrName>style.visibility</p:attrName>
                                        </p:attrNameLst>
                                      </p:cBhvr>
                                      <p:to>
                                        <p:strVal val="visible"/>
                                      </p:to>
                                    </p:set>
                                  </p:childTnLst>
                                </p:cTn>
                              </p:par>
                            </p:childTnLst>
                          </p:cTn>
                        </p:par>
                        <p:par>
                          <p:cTn id="73" fill="hold">
                            <p:stCondLst>
                              <p:cond delay="22000"/>
                            </p:stCondLst>
                            <p:childTnLst>
                              <p:par>
                                <p:cTn id="74" presetID="1" presetClass="entr" presetSubtype="0" fill="hold" grpId="0" nodeType="afterEffect">
                                  <p:stCondLst>
                                    <p:cond delay="700"/>
                                  </p:stCondLst>
                                  <p:childTnLst>
                                    <p:set>
                                      <p:cBhvr>
                                        <p:cTn id="75" dur="1" fill="hold">
                                          <p:stCondLst>
                                            <p:cond delay="0"/>
                                          </p:stCondLst>
                                        </p:cTn>
                                        <p:tgtEl>
                                          <p:spTgt spid="17">
                                            <p:graphicEl>
                                              <a:chart seriesIdx="2" categoryIdx="2" bldStep="ptInSeries"/>
                                            </p:graphicEl>
                                          </p:spTgt>
                                        </p:tgtEl>
                                        <p:attrNameLst>
                                          <p:attrName>style.visibility</p:attrName>
                                        </p:attrNameLst>
                                      </p:cBhvr>
                                      <p:to>
                                        <p:strVal val="visible"/>
                                      </p:to>
                                    </p:set>
                                  </p:childTnLst>
                                </p:cTn>
                              </p:par>
                            </p:childTnLst>
                          </p:cTn>
                        </p:par>
                        <p:par>
                          <p:cTn id="76" fill="hold">
                            <p:stCondLst>
                              <p:cond delay="22700"/>
                            </p:stCondLst>
                            <p:childTnLst>
                              <p:par>
                                <p:cTn id="77" presetID="1" presetClass="entr" presetSubtype="0" fill="hold" grpId="0" nodeType="afterEffect">
                                  <p:stCondLst>
                                    <p:cond delay="700"/>
                                  </p:stCondLst>
                                  <p:childTnLst>
                                    <p:set>
                                      <p:cBhvr>
                                        <p:cTn id="78" dur="1" fill="hold">
                                          <p:stCondLst>
                                            <p:cond delay="0"/>
                                          </p:stCondLst>
                                        </p:cTn>
                                        <p:tgtEl>
                                          <p:spTgt spid="17">
                                            <p:graphicEl>
                                              <a:chart seriesIdx="2" categoryIdx="3" bldStep="ptInSeries"/>
                                            </p:graphicEl>
                                          </p:spTgt>
                                        </p:tgtEl>
                                        <p:attrNameLst>
                                          <p:attrName>style.visibility</p:attrName>
                                        </p:attrNameLst>
                                      </p:cBhvr>
                                      <p:to>
                                        <p:strVal val="visible"/>
                                      </p:to>
                                    </p:set>
                                  </p:childTnLst>
                                </p:cTn>
                              </p:par>
                            </p:childTnLst>
                          </p:cTn>
                        </p:par>
                        <p:par>
                          <p:cTn id="79" fill="hold">
                            <p:stCondLst>
                              <p:cond delay="23400"/>
                            </p:stCondLst>
                            <p:childTnLst>
                              <p:par>
                                <p:cTn id="80" presetID="1" presetClass="entr" presetSubtype="0" fill="hold" grpId="0" nodeType="afterEffect">
                                  <p:stCondLst>
                                    <p:cond delay="700"/>
                                  </p:stCondLst>
                                  <p:childTnLst>
                                    <p:set>
                                      <p:cBhvr>
                                        <p:cTn id="81" dur="1" fill="hold">
                                          <p:stCondLst>
                                            <p:cond delay="0"/>
                                          </p:stCondLst>
                                        </p:cTn>
                                        <p:tgtEl>
                                          <p:spTgt spid="17">
                                            <p:graphicEl>
                                              <a:chart seriesIdx="2" categoryIdx="4" bldStep="ptInSeries"/>
                                            </p:graphicEl>
                                          </p:spTgt>
                                        </p:tgtEl>
                                        <p:attrNameLst>
                                          <p:attrName>style.visibility</p:attrName>
                                        </p:attrNameLst>
                                      </p:cBhvr>
                                      <p:to>
                                        <p:strVal val="visible"/>
                                      </p:to>
                                    </p:set>
                                  </p:childTnLst>
                                </p:cTn>
                              </p:par>
                            </p:childTnLst>
                          </p:cTn>
                        </p:par>
                        <p:par>
                          <p:cTn id="82" fill="hold">
                            <p:stCondLst>
                              <p:cond delay="24100"/>
                            </p:stCondLst>
                            <p:childTnLst>
                              <p:par>
                                <p:cTn id="83" presetID="1" presetClass="entr" presetSubtype="0" fill="hold" grpId="0" nodeType="afterEffect">
                                  <p:stCondLst>
                                    <p:cond delay="700"/>
                                  </p:stCondLst>
                                  <p:childTnLst>
                                    <p:set>
                                      <p:cBhvr>
                                        <p:cTn id="84" dur="1" fill="hold">
                                          <p:stCondLst>
                                            <p:cond delay="0"/>
                                          </p:stCondLst>
                                        </p:cTn>
                                        <p:tgtEl>
                                          <p:spTgt spid="17">
                                            <p:graphicEl>
                                              <a:chart seriesIdx="2" categoryIdx="5" bldStep="ptInSeries"/>
                                            </p:graphicEl>
                                          </p:spTgt>
                                        </p:tgtEl>
                                        <p:attrNameLst>
                                          <p:attrName>style.visibility</p:attrName>
                                        </p:attrNameLst>
                                      </p:cBhvr>
                                      <p:to>
                                        <p:strVal val="visible"/>
                                      </p:to>
                                    </p:set>
                                  </p:childTnLst>
                                </p:cTn>
                              </p:par>
                            </p:childTnLst>
                          </p:cTn>
                        </p:par>
                        <p:par>
                          <p:cTn id="85" fill="hold">
                            <p:stCondLst>
                              <p:cond delay="24800"/>
                            </p:stCondLst>
                            <p:childTnLst>
                              <p:par>
                                <p:cTn id="86" presetID="1" presetClass="entr" presetSubtype="0" fill="hold" grpId="0" nodeType="afterEffect">
                                  <p:stCondLst>
                                    <p:cond delay="700"/>
                                  </p:stCondLst>
                                  <p:childTnLst>
                                    <p:set>
                                      <p:cBhvr>
                                        <p:cTn id="87" dur="1" fill="hold">
                                          <p:stCondLst>
                                            <p:cond delay="0"/>
                                          </p:stCondLst>
                                        </p:cTn>
                                        <p:tgtEl>
                                          <p:spTgt spid="17">
                                            <p:graphicEl>
                                              <a:chart seriesIdx="2" categoryIdx="6" bldStep="ptInSeries"/>
                                            </p:graphicEl>
                                          </p:spTgt>
                                        </p:tgtEl>
                                        <p:attrNameLst>
                                          <p:attrName>style.visibility</p:attrName>
                                        </p:attrNameLst>
                                      </p:cBhvr>
                                      <p:to>
                                        <p:strVal val="visible"/>
                                      </p:to>
                                    </p:set>
                                  </p:childTnLst>
                                </p:cTn>
                              </p:par>
                            </p:childTnLst>
                          </p:cTn>
                        </p:par>
                        <p:par>
                          <p:cTn id="88" fill="hold">
                            <p:stCondLst>
                              <p:cond delay="25500"/>
                            </p:stCondLst>
                            <p:childTnLst>
                              <p:par>
                                <p:cTn id="89" presetID="1" presetClass="entr" presetSubtype="0" fill="hold" grpId="0" nodeType="afterEffect">
                                  <p:stCondLst>
                                    <p:cond delay="700"/>
                                  </p:stCondLst>
                                  <p:childTnLst>
                                    <p:set>
                                      <p:cBhvr>
                                        <p:cTn id="90" dur="1" fill="hold">
                                          <p:stCondLst>
                                            <p:cond delay="0"/>
                                          </p:stCondLst>
                                        </p:cTn>
                                        <p:tgtEl>
                                          <p:spTgt spid="17">
                                            <p:graphicEl>
                                              <a:chart seriesIdx="2" categoryIdx="7" bldStep="ptInSeries"/>
                                            </p:graphicEl>
                                          </p:spTgt>
                                        </p:tgtEl>
                                        <p:attrNameLst>
                                          <p:attrName>style.visibility</p:attrName>
                                        </p:attrNameLst>
                                      </p:cBhvr>
                                      <p:to>
                                        <p:strVal val="visible"/>
                                      </p:to>
                                    </p:set>
                                  </p:childTnLst>
                                </p:cTn>
                              </p:par>
                            </p:childTnLst>
                          </p:cTn>
                        </p:par>
                        <p:par>
                          <p:cTn id="91" fill="hold">
                            <p:stCondLst>
                              <p:cond delay="26200"/>
                            </p:stCondLst>
                            <p:childTnLst>
                              <p:par>
                                <p:cTn id="92" presetID="1" presetClass="entr" presetSubtype="0" fill="hold" grpId="0" nodeType="afterEffect">
                                  <p:stCondLst>
                                    <p:cond delay="700"/>
                                  </p:stCondLst>
                                  <p:childTnLst>
                                    <p:set>
                                      <p:cBhvr>
                                        <p:cTn id="93" dur="1" fill="hold">
                                          <p:stCondLst>
                                            <p:cond delay="0"/>
                                          </p:stCondLst>
                                        </p:cTn>
                                        <p:tgtEl>
                                          <p:spTgt spid="17">
                                            <p:graphicEl>
                                              <a:chart seriesIdx="2" categoryIdx="8" bldStep="ptInSeries"/>
                                            </p:graphicEl>
                                          </p:spTgt>
                                        </p:tgtEl>
                                        <p:attrNameLst>
                                          <p:attrName>style.visibility</p:attrName>
                                        </p:attrNameLst>
                                      </p:cBhvr>
                                      <p:to>
                                        <p:strVal val="visible"/>
                                      </p:to>
                                    </p:set>
                                  </p:childTnLst>
                                </p:cTn>
                              </p:par>
                            </p:childTnLst>
                          </p:cTn>
                        </p:par>
                        <p:par>
                          <p:cTn id="94" fill="hold">
                            <p:stCondLst>
                              <p:cond delay="26900"/>
                            </p:stCondLst>
                            <p:childTnLst>
                              <p:par>
                                <p:cTn id="95" presetID="1" presetClass="entr" presetSubtype="0" fill="hold" grpId="0" nodeType="afterEffect">
                                  <p:stCondLst>
                                    <p:cond delay="700"/>
                                  </p:stCondLst>
                                  <p:childTnLst>
                                    <p:set>
                                      <p:cBhvr>
                                        <p:cTn id="96" dur="1" fill="hold">
                                          <p:stCondLst>
                                            <p:cond delay="0"/>
                                          </p:stCondLst>
                                        </p:cTn>
                                        <p:tgtEl>
                                          <p:spTgt spid="17">
                                            <p:graphicEl>
                                              <a:chart seriesIdx="2" categoryIdx="9" bldStep="ptInSeries"/>
                                            </p:graphicEl>
                                          </p:spTgt>
                                        </p:tgtEl>
                                        <p:attrNameLst>
                                          <p:attrName>style.visibility</p:attrName>
                                        </p:attrNameLst>
                                      </p:cBhvr>
                                      <p:to>
                                        <p:strVal val="visible"/>
                                      </p:to>
                                    </p:set>
                                  </p:childTnLst>
                                </p:cTn>
                              </p:par>
                            </p:childTnLst>
                          </p:cTn>
                        </p:par>
                        <p:par>
                          <p:cTn id="97" fill="hold">
                            <p:stCondLst>
                              <p:cond delay="27600"/>
                            </p:stCondLst>
                            <p:childTnLst>
                              <p:par>
                                <p:cTn id="98" presetID="1" presetClass="entr" presetSubtype="0" fill="hold" grpId="0" nodeType="afterEffect">
                                  <p:stCondLst>
                                    <p:cond delay="3000"/>
                                  </p:stCondLst>
                                  <p:childTnLst>
                                    <p:set>
                                      <p:cBhvr>
                                        <p:cTn id="99" dur="1" fill="hold">
                                          <p:stCondLst>
                                            <p:cond delay="0"/>
                                          </p:stCondLst>
                                        </p:cTn>
                                        <p:tgtEl>
                                          <p:spTgt spid="17">
                                            <p:graphicEl>
                                              <a:chart seriesIdx="3" categoryIdx="0" bldStep="ptInSeries"/>
                                            </p:graphicEl>
                                          </p:spTgt>
                                        </p:tgtEl>
                                        <p:attrNameLst>
                                          <p:attrName>style.visibility</p:attrName>
                                        </p:attrNameLst>
                                      </p:cBhvr>
                                      <p:to>
                                        <p:strVal val="visible"/>
                                      </p:to>
                                    </p:set>
                                  </p:childTnLst>
                                </p:cTn>
                              </p:par>
                            </p:childTnLst>
                          </p:cTn>
                        </p:par>
                        <p:par>
                          <p:cTn id="100" fill="hold">
                            <p:stCondLst>
                              <p:cond delay="30600"/>
                            </p:stCondLst>
                            <p:childTnLst>
                              <p:par>
                                <p:cTn id="101" presetID="1" presetClass="entr" presetSubtype="0" fill="hold" grpId="0" nodeType="afterEffect">
                                  <p:stCondLst>
                                    <p:cond delay="700"/>
                                  </p:stCondLst>
                                  <p:childTnLst>
                                    <p:set>
                                      <p:cBhvr>
                                        <p:cTn id="102" dur="1" fill="hold">
                                          <p:stCondLst>
                                            <p:cond delay="0"/>
                                          </p:stCondLst>
                                        </p:cTn>
                                        <p:tgtEl>
                                          <p:spTgt spid="17">
                                            <p:graphicEl>
                                              <a:chart seriesIdx="3" categoryIdx="1" bldStep="ptInSeries"/>
                                            </p:graphicEl>
                                          </p:spTgt>
                                        </p:tgtEl>
                                        <p:attrNameLst>
                                          <p:attrName>style.visibility</p:attrName>
                                        </p:attrNameLst>
                                      </p:cBhvr>
                                      <p:to>
                                        <p:strVal val="visible"/>
                                      </p:to>
                                    </p:set>
                                  </p:childTnLst>
                                </p:cTn>
                              </p:par>
                            </p:childTnLst>
                          </p:cTn>
                        </p:par>
                        <p:par>
                          <p:cTn id="103" fill="hold">
                            <p:stCondLst>
                              <p:cond delay="31300"/>
                            </p:stCondLst>
                            <p:childTnLst>
                              <p:par>
                                <p:cTn id="104" presetID="1" presetClass="entr" presetSubtype="0" fill="hold" grpId="0" nodeType="afterEffect">
                                  <p:stCondLst>
                                    <p:cond delay="700"/>
                                  </p:stCondLst>
                                  <p:childTnLst>
                                    <p:set>
                                      <p:cBhvr>
                                        <p:cTn id="105" dur="1" fill="hold">
                                          <p:stCondLst>
                                            <p:cond delay="0"/>
                                          </p:stCondLst>
                                        </p:cTn>
                                        <p:tgtEl>
                                          <p:spTgt spid="17">
                                            <p:graphicEl>
                                              <a:chart seriesIdx="3" categoryIdx="2" bldStep="ptInSeries"/>
                                            </p:graphicEl>
                                          </p:spTgt>
                                        </p:tgtEl>
                                        <p:attrNameLst>
                                          <p:attrName>style.visibility</p:attrName>
                                        </p:attrNameLst>
                                      </p:cBhvr>
                                      <p:to>
                                        <p:strVal val="visible"/>
                                      </p:to>
                                    </p:set>
                                  </p:childTnLst>
                                </p:cTn>
                              </p:par>
                            </p:childTnLst>
                          </p:cTn>
                        </p:par>
                        <p:par>
                          <p:cTn id="106" fill="hold">
                            <p:stCondLst>
                              <p:cond delay="32000"/>
                            </p:stCondLst>
                            <p:childTnLst>
                              <p:par>
                                <p:cTn id="107" presetID="1" presetClass="entr" presetSubtype="0" fill="hold" grpId="0" nodeType="afterEffect">
                                  <p:stCondLst>
                                    <p:cond delay="700"/>
                                  </p:stCondLst>
                                  <p:childTnLst>
                                    <p:set>
                                      <p:cBhvr>
                                        <p:cTn id="108" dur="1" fill="hold">
                                          <p:stCondLst>
                                            <p:cond delay="0"/>
                                          </p:stCondLst>
                                        </p:cTn>
                                        <p:tgtEl>
                                          <p:spTgt spid="17">
                                            <p:graphicEl>
                                              <a:chart seriesIdx="3" categoryIdx="3" bldStep="ptInSeries"/>
                                            </p:graphicEl>
                                          </p:spTgt>
                                        </p:tgtEl>
                                        <p:attrNameLst>
                                          <p:attrName>style.visibility</p:attrName>
                                        </p:attrNameLst>
                                      </p:cBhvr>
                                      <p:to>
                                        <p:strVal val="visible"/>
                                      </p:to>
                                    </p:set>
                                  </p:childTnLst>
                                </p:cTn>
                              </p:par>
                            </p:childTnLst>
                          </p:cTn>
                        </p:par>
                        <p:par>
                          <p:cTn id="109" fill="hold">
                            <p:stCondLst>
                              <p:cond delay="32700"/>
                            </p:stCondLst>
                            <p:childTnLst>
                              <p:par>
                                <p:cTn id="110" presetID="1" presetClass="entr" presetSubtype="0" fill="hold" grpId="0" nodeType="afterEffect">
                                  <p:stCondLst>
                                    <p:cond delay="700"/>
                                  </p:stCondLst>
                                  <p:childTnLst>
                                    <p:set>
                                      <p:cBhvr>
                                        <p:cTn id="111" dur="1" fill="hold">
                                          <p:stCondLst>
                                            <p:cond delay="0"/>
                                          </p:stCondLst>
                                        </p:cTn>
                                        <p:tgtEl>
                                          <p:spTgt spid="17">
                                            <p:graphicEl>
                                              <a:chart seriesIdx="3" categoryIdx="4" bldStep="ptInSeries"/>
                                            </p:graphicEl>
                                          </p:spTgt>
                                        </p:tgtEl>
                                        <p:attrNameLst>
                                          <p:attrName>style.visibility</p:attrName>
                                        </p:attrNameLst>
                                      </p:cBhvr>
                                      <p:to>
                                        <p:strVal val="visible"/>
                                      </p:to>
                                    </p:set>
                                  </p:childTnLst>
                                </p:cTn>
                              </p:par>
                            </p:childTnLst>
                          </p:cTn>
                        </p:par>
                        <p:par>
                          <p:cTn id="112" fill="hold">
                            <p:stCondLst>
                              <p:cond delay="33400"/>
                            </p:stCondLst>
                            <p:childTnLst>
                              <p:par>
                                <p:cTn id="113" presetID="1" presetClass="entr" presetSubtype="0" fill="hold" grpId="0" nodeType="afterEffect">
                                  <p:stCondLst>
                                    <p:cond delay="700"/>
                                  </p:stCondLst>
                                  <p:childTnLst>
                                    <p:set>
                                      <p:cBhvr>
                                        <p:cTn id="114" dur="1" fill="hold">
                                          <p:stCondLst>
                                            <p:cond delay="0"/>
                                          </p:stCondLst>
                                        </p:cTn>
                                        <p:tgtEl>
                                          <p:spTgt spid="17">
                                            <p:graphicEl>
                                              <a:chart seriesIdx="3" categoryIdx="5" bldStep="ptInSeries"/>
                                            </p:graphicEl>
                                          </p:spTgt>
                                        </p:tgtEl>
                                        <p:attrNameLst>
                                          <p:attrName>style.visibility</p:attrName>
                                        </p:attrNameLst>
                                      </p:cBhvr>
                                      <p:to>
                                        <p:strVal val="visible"/>
                                      </p:to>
                                    </p:set>
                                  </p:childTnLst>
                                </p:cTn>
                              </p:par>
                            </p:childTnLst>
                          </p:cTn>
                        </p:par>
                        <p:par>
                          <p:cTn id="115" fill="hold">
                            <p:stCondLst>
                              <p:cond delay="34100"/>
                            </p:stCondLst>
                            <p:childTnLst>
                              <p:par>
                                <p:cTn id="116" presetID="1" presetClass="entr" presetSubtype="0" fill="hold" grpId="0" nodeType="afterEffect">
                                  <p:stCondLst>
                                    <p:cond delay="700"/>
                                  </p:stCondLst>
                                  <p:childTnLst>
                                    <p:set>
                                      <p:cBhvr>
                                        <p:cTn id="117" dur="1" fill="hold">
                                          <p:stCondLst>
                                            <p:cond delay="0"/>
                                          </p:stCondLst>
                                        </p:cTn>
                                        <p:tgtEl>
                                          <p:spTgt spid="17">
                                            <p:graphicEl>
                                              <a:chart seriesIdx="3" categoryIdx="6" bldStep="ptInSeries"/>
                                            </p:graphicEl>
                                          </p:spTgt>
                                        </p:tgtEl>
                                        <p:attrNameLst>
                                          <p:attrName>style.visibility</p:attrName>
                                        </p:attrNameLst>
                                      </p:cBhvr>
                                      <p:to>
                                        <p:strVal val="visible"/>
                                      </p:to>
                                    </p:set>
                                  </p:childTnLst>
                                </p:cTn>
                              </p:par>
                            </p:childTnLst>
                          </p:cTn>
                        </p:par>
                        <p:par>
                          <p:cTn id="118" fill="hold">
                            <p:stCondLst>
                              <p:cond delay="34800"/>
                            </p:stCondLst>
                            <p:childTnLst>
                              <p:par>
                                <p:cTn id="119" presetID="1" presetClass="entr" presetSubtype="0" fill="hold" grpId="0" nodeType="afterEffect">
                                  <p:stCondLst>
                                    <p:cond delay="700"/>
                                  </p:stCondLst>
                                  <p:childTnLst>
                                    <p:set>
                                      <p:cBhvr>
                                        <p:cTn id="120" dur="1" fill="hold">
                                          <p:stCondLst>
                                            <p:cond delay="0"/>
                                          </p:stCondLst>
                                        </p:cTn>
                                        <p:tgtEl>
                                          <p:spTgt spid="17">
                                            <p:graphicEl>
                                              <a:chart seriesIdx="3" categoryIdx="7" bldStep="ptInSeries"/>
                                            </p:graphicEl>
                                          </p:spTgt>
                                        </p:tgtEl>
                                        <p:attrNameLst>
                                          <p:attrName>style.visibility</p:attrName>
                                        </p:attrNameLst>
                                      </p:cBhvr>
                                      <p:to>
                                        <p:strVal val="visible"/>
                                      </p:to>
                                    </p:set>
                                  </p:childTnLst>
                                </p:cTn>
                              </p:par>
                            </p:childTnLst>
                          </p:cTn>
                        </p:par>
                        <p:par>
                          <p:cTn id="121" fill="hold">
                            <p:stCondLst>
                              <p:cond delay="35500"/>
                            </p:stCondLst>
                            <p:childTnLst>
                              <p:par>
                                <p:cTn id="122" presetID="1" presetClass="entr" presetSubtype="0" fill="hold" grpId="0" nodeType="afterEffect">
                                  <p:stCondLst>
                                    <p:cond delay="700"/>
                                  </p:stCondLst>
                                  <p:childTnLst>
                                    <p:set>
                                      <p:cBhvr>
                                        <p:cTn id="123" dur="1" fill="hold">
                                          <p:stCondLst>
                                            <p:cond delay="0"/>
                                          </p:stCondLst>
                                        </p:cTn>
                                        <p:tgtEl>
                                          <p:spTgt spid="17">
                                            <p:graphicEl>
                                              <a:chart seriesIdx="3" categoryIdx="8" bldStep="ptInSeries"/>
                                            </p:graphicEl>
                                          </p:spTgt>
                                        </p:tgtEl>
                                        <p:attrNameLst>
                                          <p:attrName>style.visibility</p:attrName>
                                        </p:attrNameLst>
                                      </p:cBhvr>
                                      <p:to>
                                        <p:strVal val="visible"/>
                                      </p:to>
                                    </p:set>
                                  </p:childTnLst>
                                </p:cTn>
                              </p:par>
                            </p:childTnLst>
                          </p:cTn>
                        </p:par>
                        <p:par>
                          <p:cTn id="124" fill="hold">
                            <p:stCondLst>
                              <p:cond delay="36200"/>
                            </p:stCondLst>
                            <p:childTnLst>
                              <p:par>
                                <p:cTn id="125" presetID="1" presetClass="entr" presetSubtype="0" fill="hold" grpId="0" nodeType="afterEffect">
                                  <p:stCondLst>
                                    <p:cond delay="700"/>
                                  </p:stCondLst>
                                  <p:childTnLst>
                                    <p:set>
                                      <p:cBhvr>
                                        <p:cTn id="126" dur="1" fill="hold">
                                          <p:stCondLst>
                                            <p:cond delay="0"/>
                                          </p:stCondLst>
                                        </p:cTn>
                                        <p:tgtEl>
                                          <p:spTgt spid="17">
                                            <p:graphicEl>
                                              <a:chart seriesIdx="3" categoryIdx="9" bldStep="ptIn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uiExpand="1">
        <p:bldSub>
          <a:bldChart bld="seriesEl"/>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A3A12E-3D5C-8643-BAF3-454B3806ADA8}"/>
              </a:ext>
            </a:extLst>
          </p:cNvPr>
          <p:cNvPicPr>
            <a:picLocks noChangeAspect="1"/>
          </p:cNvPicPr>
          <p:nvPr/>
        </p:nvPicPr>
        <p:blipFill>
          <a:blip r:embed="rId3"/>
          <a:stretch>
            <a:fillRect/>
          </a:stretch>
        </p:blipFill>
        <p:spPr>
          <a:xfrm>
            <a:off x="6953407" y="-72975"/>
            <a:ext cx="2527551" cy="1518317"/>
          </a:xfrm>
          <a:prstGeom prst="rect">
            <a:avLst/>
          </a:prstGeom>
        </p:spPr>
      </p:pic>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1631216"/>
          </a:xfrm>
          <a:prstGeom prst="rect">
            <a:avLst/>
          </a:prstGeom>
          <a:noFill/>
        </p:spPr>
        <p:txBody>
          <a:bodyPr wrap="square" rtlCol="0">
            <a:spAutoFit/>
          </a:bodyPr>
          <a:lstStyle/>
          <a:p>
            <a:r>
              <a:rPr lang="en-GB" sz="3600" b="1" dirty="0">
                <a:solidFill>
                  <a:srgbClr val="6E005A"/>
                </a:solidFill>
                <a:latin typeface="Poppins" pitchFamily="2" charset="77"/>
                <a:cs typeface="Poppins" pitchFamily="2" charset="77"/>
              </a:rPr>
              <a:t>7. What…</a:t>
            </a:r>
            <a:endParaRPr lang="en-GB" sz="3600" dirty="0">
              <a:solidFill>
                <a:srgbClr val="6E005A"/>
              </a:solidFill>
              <a:latin typeface="Poppins" pitchFamily="2" charset="77"/>
              <a:cs typeface="Poppins" pitchFamily="2" charset="77"/>
            </a:endParaRPr>
          </a:p>
          <a:p>
            <a:r>
              <a:rPr lang="en-GB" sz="3200" b="1" dirty="0">
                <a:solidFill>
                  <a:srgbClr val="CC0099"/>
                </a:solidFill>
                <a:latin typeface="Poppins" pitchFamily="2" charset="77"/>
                <a:cs typeface="Poppins" pitchFamily="2" charset="77"/>
              </a:rPr>
              <a:t>do people think will help their career progression</a:t>
            </a:r>
            <a:endParaRPr lang="en-US" sz="3200" dirty="0"/>
          </a:p>
        </p:txBody>
      </p:sp>
      <p:graphicFrame>
        <p:nvGraphicFramePr>
          <p:cNvPr id="4" name="Chart 3">
            <a:extLst>
              <a:ext uri="{FF2B5EF4-FFF2-40B4-BE49-F238E27FC236}">
                <a16:creationId xmlns:a16="http://schemas.microsoft.com/office/drawing/2014/main" id="{BCD0311B-A934-011D-17F1-96FA6A4D17A7}"/>
              </a:ext>
            </a:extLst>
          </p:cNvPr>
          <p:cNvGraphicFramePr/>
          <p:nvPr>
            <p:extLst>
              <p:ext uri="{D42A27DB-BD31-4B8C-83A1-F6EECF244321}">
                <p14:modId xmlns:p14="http://schemas.microsoft.com/office/powerpoint/2010/main" val="662071957"/>
              </p:ext>
            </p:extLst>
          </p:nvPr>
        </p:nvGraphicFramePr>
        <p:xfrm>
          <a:off x="447041" y="1931271"/>
          <a:ext cx="8595360" cy="4953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4522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3000"/>
                                  </p:stCondLst>
                                  <p:childTnLst>
                                    <p:set>
                                      <p:cBhvr>
                                        <p:cTn id="9" dur="1" fill="hold">
                                          <p:stCondLst>
                                            <p:cond delay="0"/>
                                          </p:stCondLst>
                                        </p:cTn>
                                        <p:tgtEl>
                                          <p:spTgt spid="4">
                                            <p:graphicEl>
                                              <a:chart seriesIdx="0" categoryIdx="0" bldStep="ptInSeries"/>
                                            </p:graphicEl>
                                          </p:spTgt>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500"/>
                                  </p:stCondLst>
                                  <p:childTnLst>
                                    <p:set>
                                      <p:cBhvr>
                                        <p:cTn id="12" dur="1" fill="hold">
                                          <p:stCondLst>
                                            <p:cond delay="0"/>
                                          </p:stCondLst>
                                        </p:cTn>
                                        <p:tgtEl>
                                          <p:spTgt spid="4">
                                            <p:graphicEl>
                                              <a:chart seriesIdx="0" categoryIdx="1" bldStep="ptInSeries"/>
                                            </p:graphicEl>
                                          </p:spTgt>
                                        </p:tgtEl>
                                        <p:attrNameLst>
                                          <p:attrName>style.visibility</p:attrName>
                                        </p:attrNameLst>
                                      </p:cBhvr>
                                      <p:to>
                                        <p:strVal val="visible"/>
                                      </p:to>
                                    </p:set>
                                  </p:childTnLst>
                                </p:cTn>
                              </p:par>
                            </p:childTnLst>
                          </p:cTn>
                        </p:par>
                        <p:par>
                          <p:cTn id="13" fill="hold">
                            <p:stCondLst>
                              <p:cond delay="3500"/>
                            </p:stCondLst>
                            <p:childTnLst>
                              <p:par>
                                <p:cTn id="14" presetID="1" presetClass="entr" presetSubtype="0" fill="hold" grpId="0" nodeType="afterEffect">
                                  <p:stCondLst>
                                    <p:cond delay="500"/>
                                  </p:stCondLst>
                                  <p:childTnLst>
                                    <p:set>
                                      <p:cBhvr>
                                        <p:cTn id="15" dur="1" fill="hold">
                                          <p:stCondLst>
                                            <p:cond delay="0"/>
                                          </p:stCondLst>
                                        </p:cTn>
                                        <p:tgtEl>
                                          <p:spTgt spid="4">
                                            <p:graphicEl>
                                              <a:chart seriesIdx="0" categoryIdx="2" bldStep="ptInSeries"/>
                                            </p:graphic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500"/>
                                  </p:stCondLst>
                                  <p:childTnLst>
                                    <p:set>
                                      <p:cBhvr>
                                        <p:cTn id="18" dur="1" fill="hold">
                                          <p:stCondLst>
                                            <p:cond delay="0"/>
                                          </p:stCondLst>
                                        </p:cTn>
                                        <p:tgtEl>
                                          <p:spTgt spid="4">
                                            <p:graphicEl>
                                              <a:chart seriesIdx="0" categoryIdx="3" bldStep="ptInSeries"/>
                                            </p:graphicEl>
                                          </p:spTgt>
                                        </p:tgtEl>
                                        <p:attrNameLst>
                                          <p:attrName>style.visibility</p:attrName>
                                        </p:attrNameLst>
                                      </p:cBhvr>
                                      <p:to>
                                        <p:strVal val="visible"/>
                                      </p:to>
                                    </p:set>
                                  </p:childTnLst>
                                </p:cTn>
                              </p:par>
                            </p:childTnLst>
                          </p:cTn>
                        </p:par>
                        <p:par>
                          <p:cTn id="19" fill="hold">
                            <p:stCondLst>
                              <p:cond delay="4500"/>
                            </p:stCondLst>
                            <p:childTnLst>
                              <p:par>
                                <p:cTn id="20" presetID="1" presetClass="entr" presetSubtype="0" fill="hold" grpId="0" nodeType="afterEffect">
                                  <p:stCondLst>
                                    <p:cond delay="500"/>
                                  </p:stCondLst>
                                  <p:childTnLst>
                                    <p:set>
                                      <p:cBhvr>
                                        <p:cTn id="21" dur="1" fill="hold">
                                          <p:stCondLst>
                                            <p:cond delay="0"/>
                                          </p:stCondLst>
                                        </p:cTn>
                                        <p:tgtEl>
                                          <p:spTgt spid="4">
                                            <p:graphicEl>
                                              <a:chart seriesIdx="0" categoryIdx="4" bldStep="ptInSeries"/>
                                            </p:graphicEl>
                                          </p:spTgt>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grpId="0" nodeType="afterEffect">
                                  <p:stCondLst>
                                    <p:cond delay="500"/>
                                  </p:stCondLst>
                                  <p:childTnLst>
                                    <p:set>
                                      <p:cBhvr>
                                        <p:cTn id="24" dur="1" fill="hold">
                                          <p:stCondLst>
                                            <p:cond delay="0"/>
                                          </p:stCondLst>
                                        </p:cTn>
                                        <p:tgtEl>
                                          <p:spTgt spid="4">
                                            <p:graphicEl>
                                              <a:chart seriesIdx="0" categoryIdx="5" bldStep="ptInSeries"/>
                                            </p:graphicEl>
                                          </p:spTgt>
                                        </p:tgtEl>
                                        <p:attrNameLst>
                                          <p:attrName>style.visibility</p:attrName>
                                        </p:attrNameLst>
                                      </p:cBhvr>
                                      <p:to>
                                        <p:strVal val="visible"/>
                                      </p:to>
                                    </p:set>
                                  </p:childTnLst>
                                </p:cTn>
                              </p:par>
                            </p:childTnLst>
                          </p:cTn>
                        </p:par>
                        <p:par>
                          <p:cTn id="25" fill="hold">
                            <p:stCondLst>
                              <p:cond delay="5500"/>
                            </p:stCondLst>
                            <p:childTnLst>
                              <p:par>
                                <p:cTn id="26" presetID="1" presetClass="entr" presetSubtype="0" fill="hold" grpId="0" nodeType="afterEffect">
                                  <p:stCondLst>
                                    <p:cond delay="500"/>
                                  </p:stCondLst>
                                  <p:childTnLst>
                                    <p:set>
                                      <p:cBhvr>
                                        <p:cTn id="27" dur="1" fill="hold">
                                          <p:stCondLst>
                                            <p:cond delay="0"/>
                                          </p:stCondLst>
                                        </p:cTn>
                                        <p:tgtEl>
                                          <p:spTgt spid="4">
                                            <p:graphicEl>
                                              <a:chart seriesIdx="0" categoryIdx="6" bldStep="ptInSeries"/>
                                            </p:graphicEl>
                                          </p:spTgt>
                                        </p:tgtEl>
                                        <p:attrNameLst>
                                          <p:attrName>style.visibility</p:attrName>
                                        </p:attrNameLst>
                                      </p:cBhvr>
                                      <p:to>
                                        <p:strVal val="visible"/>
                                      </p:to>
                                    </p:set>
                                  </p:childTnLst>
                                </p:cTn>
                              </p:par>
                            </p:childTnLst>
                          </p:cTn>
                        </p:par>
                        <p:par>
                          <p:cTn id="28" fill="hold">
                            <p:stCondLst>
                              <p:cond delay="6000"/>
                            </p:stCondLst>
                            <p:childTnLst>
                              <p:par>
                                <p:cTn id="29" presetID="1" presetClass="entr" presetSubtype="0" fill="hold" grpId="0" nodeType="afterEffect">
                                  <p:stCondLst>
                                    <p:cond delay="500"/>
                                  </p:stCondLst>
                                  <p:childTnLst>
                                    <p:set>
                                      <p:cBhvr>
                                        <p:cTn id="30" dur="1" fill="hold">
                                          <p:stCondLst>
                                            <p:cond delay="0"/>
                                          </p:stCondLst>
                                        </p:cTn>
                                        <p:tgtEl>
                                          <p:spTgt spid="4">
                                            <p:graphicEl>
                                              <a:chart seriesIdx="0" categoryIdx="7" bldStep="ptInSeries"/>
                                            </p:graphicEl>
                                          </p:spTgt>
                                        </p:tgtEl>
                                        <p:attrNameLst>
                                          <p:attrName>style.visibility</p:attrName>
                                        </p:attrNameLst>
                                      </p:cBhvr>
                                      <p:to>
                                        <p:strVal val="visible"/>
                                      </p:to>
                                    </p:set>
                                  </p:childTnLst>
                                </p:cTn>
                              </p:par>
                            </p:childTnLst>
                          </p:cTn>
                        </p:par>
                        <p:par>
                          <p:cTn id="31" fill="hold">
                            <p:stCondLst>
                              <p:cond delay="6500"/>
                            </p:stCondLst>
                            <p:childTnLst>
                              <p:par>
                                <p:cTn id="32" presetID="1" presetClass="entr" presetSubtype="0" fill="hold" grpId="0" nodeType="afterEffect">
                                  <p:stCondLst>
                                    <p:cond delay="500"/>
                                  </p:stCondLst>
                                  <p:childTnLst>
                                    <p:set>
                                      <p:cBhvr>
                                        <p:cTn id="33" dur="1" fill="hold">
                                          <p:stCondLst>
                                            <p:cond delay="0"/>
                                          </p:stCondLst>
                                        </p:cTn>
                                        <p:tgtEl>
                                          <p:spTgt spid="4">
                                            <p:graphicEl>
                                              <a:chart seriesIdx="0" categoryIdx="8" bldStep="ptInSeries"/>
                                            </p:graphicEl>
                                          </p:spTgt>
                                        </p:tgtEl>
                                        <p:attrNameLst>
                                          <p:attrName>style.visibility</p:attrName>
                                        </p:attrNameLst>
                                      </p:cBhvr>
                                      <p:to>
                                        <p:strVal val="visible"/>
                                      </p:to>
                                    </p:set>
                                  </p:childTnLst>
                                </p:cTn>
                              </p:par>
                            </p:childTnLst>
                          </p:cTn>
                        </p:par>
                        <p:par>
                          <p:cTn id="34" fill="hold">
                            <p:stCondLst>
                              <p:cond delay="7000"/>
                            </p:stCondLst>
                            <p:childTnLst>
                              <p:par>
                                <p:cTn id="35" presetID="1" presetClass="entr" presetSubtype="0" fill="hold" grpId="0" nodeType="afterEffect">
                                  <p:stCondLst>
                                    <p:cond delay="500"/>
                                  </p:stCondLst>
                                  <p:childTnLst>
                                    <p:set>
                                      <p:cBhvr>
                                        <p:cTn id="36" dur="1" fill="hold">
                                          <p:stCondLst>
                                            <p:cond delay="0"/>
                                          </p:stCondLst>
                                        </p:cTn>
                                        <p:tgtEl>
                                          <p:spTgt spid="4">
                                            <p:graphicEl>
                                              <a:chart seriesIdx="0" categoryIdx="9" bldStep="ptInSeries"/>
                                            </p:graphicEl>
                                          </p:spTgt>
                                        </p:tgtEl>
                                        <p:attrNameLst>
                                          <p:attrName>style.visibility</p:attrName>
                                        </p:attrNameLst>
                                      </p:cBhvr>
                                      <p:to>
                                        <p:strVal val="visible"/>
                                      </p:to>
                                    </p:set>
                                  </p:childTnLst>
                                </p:cTn>
                              </p:par>
                            </p:childTnLst>
                          </p:cTn>
                        </p:par>
                        <p:par>
                          <p:cTn id="37" fill="hold">
                            <p:stCondLst>
                              <p:cond delay="7500"/>
                            </p:stCondLst>
                            <p:childTnLst>
                              <p:par>
                                <p:cTn id="38" presetID="1" presetClass="entr" presetSubtype="0" fill="hold" grpId="0" nodeType="afterEffect">
                                  <p:stCondLst>
                                    <p:cond delay="3000"/>
                                  </p:stCondLst>
                                  <p:childTnLst>
                                    <p:set>
                                      <p:cBhvr>
                                        <p:cTn id="39" dur="1" fill="hold">
                                          <p:stCondLst>
                                            <p:cond delay="0"/>
                                          </p:stCondLst>
                                        </p:cTn>
                                        <p:tgtEl>
                                          <p:spTgt spid="4">
                                            <p:graphicEl>
                                              <a:chart seriesIdx="1" categoryIdx="0" bldStep="ptInSeries"/>
                                            </p:graphicEl>
                                          </p:spTgt>
                                        </p:tgtEl>
                                        <p:attrNameLst>
                                          <p:attrName>style.visibility</p:attrName>
                                        </p:attrNameLst>
                                      </p:cBhvr>
                                      <p:to>
                                        <p:strVal val="visible"/>
                                      </p:to>
                                    </p:set>
                                  </p:childTnLst>
                                </p:cTn>
                              </p:par>
                            </p:childTnLst>
                          </p:cTn>
                        </p:par>
                        <p:par>
                          <p:cTn id="40" fill="hold">
                            <p:stCondLst>
                              <p:cond delay="10500"/>
                            </p:stCondLst>
                            <p:childTnLst>
                              <p:par>
                                <p:cTn id="41" presetID="1" presetClass="entr" presetSubtype="0" fill="hold" grpId="0" nodeType="afterEffect">
                                  <p:stCondLst>
                                    <p:cond delay="500"/>
                                  </p:stCondLst>
                                  <p:childTnLst>
                                    <p:set>
                                      <p:cBhvr>
                                        <p:cTn id="42" dur="1" fill="hold">
                                          <p:stCondLst>
                                            <p:cond delay="0"/>
                                          </p:stCondLst>
                                        </p:cTn>
                                        <p:tgtEl>
                                          <p:spTgt spid="4">
                                            <p:graphicEl>
                                              <a:chart seriesIdx="1" categoryIdx="1" bldStep="ptInSeries"/>
                                            </p:graphicEl>
                                          </p:spTgt>
                                        </p:tgtEl>
                                        <p:attrNameLst>
                                          <p:attrName>style.visibility</p:attrName>
                                        </p:attrNameLst>
                                      </p:cBhvr>
                                      <p:to>
                                        <p:strVal val="visible"/>
                                      </p:to>
                                    </p:set>
                                  </p:childTnLst>
                                </p:cTn>
                              </p:par>
                            </p:childTnLst>
                          </p:cTn>
                        </p:par>
                        <p:par>
                          <p:cTn id="43" fill="hold">
                            <p:stCondLst>
                              <p:cond delay="11000"/>
                            </p:stCondLst>
                            <p:childTnLst>
                              <p:par>
                                <p:cTn id="44" presetID="1" presetClass="entr" presetSubtype="0" fill="hold" grpId="0" nodeType="afterEffect">
                                  <p:stCondLst>
                                    <p:cond delay="500"/>
                                  </p:stCondLst>
                                  <p:childTnLst>
                                    <p:set>
                                      <p:cBhvr>
                                        <p:cTn id="45" dur="1" fill="hold">
                                          <p:stCondLst>
                                            <p:cond delay="0"/>
                                          </p:stCondLst>
                                        </p:cTn>
                                        <p:tgtEl>
                                          <p:spTgt spid="4">
                                            <p:graphicEl>
                                              <a:chart seriesIdx="1" categoryIdx="2" bldStep="ptInSeries"/>
                                            </p:graphicEl>
                                          </p:spTgt>
                                        </p:tgtEl>
                                        <p:attrNameLst>
                                          <p:attrName>style.visibility</p:attrName>
                                        </p:attrNameLst>
                                      </p:cBhvr>
                                      <p:to>
                                        <p:strVal val="visible"/>
                                      </p:to>
                                    </p:set>
                                  </p:childTnLst>
                                </p:cTn>
                              </p:par>
                            </p:childTnLst>
                          </p:cTn>
                        </p:par>
                        <p:par>
                          <p:cTn id="46" fill="hold">
                            <p:stCondLst>
                              <p:cond delay="11500"/>
                            </p:stCondLst>
                            <p:childTnLst>
                              <p:par>
                                <p:cTn id="47" presetID="1" presetClass="entr" presetSubtype="0" fill="hold" grpId="0" nodeType="afterEffect">
                                  <p:stCondLst>
                                    <p:cond delay="500"/>
                                  </p:stCondLst>
                                  <p:childTnLst>
                                    <p:set>
                                      <p:cBhvr>
                                        <p:cTn id="48" dur="1" fill="hold">
                                          <p:stCondLst>
                                            <p:cond delay="0"/>
                                          </p:stCondLst>
                                        </p:cTn>
                                        <p:tgtEl>
                                          <p:spTgt spid="4">
                                            <p:graphicEl>
                                              <a:chart seriesIdx="1" categoryIdx="3" bldStep="ptInSeries"/>
                                            </p:graphicEl>
                                          </p:spTgt>
                                        </p:tgtEl>
                                        <p:attrNameLst>
                                          <p:attrName>style.visibility</p:attrName>
                                        </p:attrNameLst>
                                      </p:cBhvr>
                                      <p:to>
                                        <p:strVal val="visible"/>
                                      </p:to>
                                    </p:set>
                                  </p:childTnLst>
                                </p:cTn>
                              </p:par>
                            </p:childTnLst>
                          </p:cTn>
                        </p:par>
                        <p:par>
                          <p:cTn id="49" fill="hold">
                            <p:stCondLst>
                              <p:cond delay="12000"/>
                            </p:stCondLst>
                            <p:childTnLst>
                              <p:par>
                                <p:cTn id="50" presetID="1" presetClass="entr" presetSubtype="0" fill="hold" grpId="0" nodeType="afterEffect">
                                  <p:stCondLst>
                                    <p:cond delay="500"/>
                                  </p:stCondLst>
                                  <p:childTnLst>
                                    <p:set>
                                      <p:cBhvr>
                                        <p:cTn id="51" dur="1" fill="hold">
                                          <p:stCondLst>
                                            <p:cond delay="0"/>
                                          </p:stCondLst>
                                        </p:cTn>
                                        <p:tgtEl>
                                          <p:spTgt spid="4">
                                            <p:graphicEl>
                                              <a:chart seriesIdx="1" categoryIdx="4" bldStep="ptInSeries"/>
                                            </p:graphicEl>
                                          </p:spTgt>
                                        </p:tgtEl>
                                        <p:attrNameLst>
                                          <p:attrName>style.visibility</p:attrName>
                                        </p:attrNameLst>
                                      </p:cBhvr>
                                      <p:to>
                                        <p:strVal val="visible"/>
                                      </p:to>
                                    </p:set>
                                  </p:childTnLst>
                                </p:cTn>
                              </p:par>
                            </p:childTnLst>
                          </p:cTn>
                        </p:par>
                        <p:par>
                          <p:cTn id="52" fill="hold">
                            <p:stCondLst>
                              <p:cond delay="12500"/>
                            </p:stCondLst>
                            <p:childTnLst>
                              <p:par>
                                <p:cTn id="53" presetID="1" presetClass="entr" presetSubtype="0" fill="hold" grpId="0" nodeType="afterEffect">
                                  <p:stCondLst>
                                    <p:cond delay="500"/>
                                  </p:stCondLst>
                                  <p:childTnLst>
                                    <p:set>
                                      <p:cBhvr>
                                        <p:cTn id="54" dur="1" fill="hold">
                                          <p:stCondLst>
                                            <p:cond delay="0"/>
                                          </p:stCondLst>
                                        </p:cTn>
                                        <p:tgtEl>
                                          <p:spTgt spid="4">
                                            <p:graphicEl>
                                              <a:chart seriesIdx="1" categoryIdx="5" bldStep="ptInSeries"/>
                                            </p:graphicEl>
                                          </p:spTgt>
                                        </p:tgtEl>
                                        <p:attrNameLst>
                                          <p:attrName>style.visibility</p:attrName>
                                        </p:attrNameLst>
                                      </p:cBhvr>
                                      <p:to>
                                        <p:strVal val="visible"/>
                                      </p:to>
                                    </p:set>
                                  </p:childTnLst>
                                </p:cTn>
                              </p:par>
                            </p:childTnLst>
                          </p:cTn>
                        </p:par>
                        <p:par>
                          <p:cTn id="55" fill="hold">
                            <p:stCondLst>
                              <p:cond delay="13000"/>
                            </p:stCondLst>
                            <p:childTnLst>
                              <p:par>
                                <p:cTn id="56" presetID="1" presetClass="entr" presetSubtype="0" fill="hold" grpId="0" nodeType="afterEffect">
                                  <p:stCondLst>
                                    <p:cond delay="500"/>
                                  </p:stCondLst>
                                  <p:childTnLst>
                                    <p:set>
                                      <p:cBhvr>
                                        <p:cTn id="57" dur="1" fill="hold">
                                          <p:stCondLst>
                                            <p:cond delay="0"/>
                                          </p:stCondLst>
                                        </p:cTn>
                                        <p:tgtEl>
                                          <p:spTgt spid="4">
                                            <p:graphicEl>
                                              <a:chart seriesIdx="1" categoryIdx="6" bldStep="ptInSeries"/>
                                            </p:graphicEl>
                                          </p:spTgt>
                                        </p:tgtEl>
                                        <p:attrNameLst>
                                          <p:attrName>style.visibility</p:attrName>
                                        </p:attrNameLst>
                                      </p:cBhvr>
                                      <p:to>
                                        <p:strVal val="visible"/>
                                      </p:to>
                                    </p:set>
                                  </p:childTnLst>
                                </p:cTn>
                              </p:par>
                            </p:childTnLst>
                          </p:cTn>
                        </p:par>
                        <p:par>
                          <p:cTn id="58" fill="hold">
                            <p:stCondLst>
                              <p:cond delay="13500"/>
                            </p:stCondLst>
                            <p:childTnLst>
                              <p:par>
                                <p:cTn id="59" presetID="1" presetClass="entr" presetSubtype="0" fill="hold" grpId="0" nodeType="afterEffect">
                                  <p:stCondLst>
                                    <p:cond delay="500"/>
                                  </p:stCondLst>
                                  <p:childTnLst>
                                    <p:set>
                                      <p:cBhvr>
                                        <p:cTn id="60" dur="1" fill="hold">
                                          <p:stCondLst>
                                            <p:cond delay="0"/>
                                          </p:stCondLst>
                                        </p:cTn>
                                        <p:tgtEl>
                                          <p:spTgt spid="4">
                                            <p:graphicEl>
                                              <a:chart seriesIdx="1" categoryIdx="7" bldStep="ptInSeries"/>
                                            </p:graphicEl>
                                          </p:spTgt>
                                        </p:tgtEl>
                                        <p:attrNameLst>
                                          <p:attrName>style.visibility</p:attrName>
                                        </p:attrNameLst>
                                      </p:cBhvr>
                                      <p:to>
                                        <p:strVal val="visible"/>
                                      </p:to>
                                    </p:set>
                                  </p:childTnLst>
                                </p:cTn>
                              </p:par>
                            </p:childTnLst>
                          </p:cTn>
                        </p:par>
                        <p:par>
                          <p:cTn id="61" fill="hold">
                            <p:stCondLst>
                              <p:cond delay="14000"/>
                            </p:stCondLst>
                            <p:childTnLst>
                              <p:par>
                                <p:cTn id="62" presetID="1" presetClass="entr" presetSubtype="0" fill="hold" grpId="0" nodeType="afterEffect">
                                  <p:stCondLst>
                                    <p:cond delay="500"/>
                                  </p:stCondLst>
                                  <p:childTnLst>
                                    <p:set>
                                      <p:cBhvr>
                                        <p:cTn id="63" dur="1" fill="hold">
                                          <p:stCondLst>
                                            <p:cond delay="0"/>
                                          </p:stCondLst>
                                        </p:cTn>
                                        <p:tgtEl>
                                          <p:spTgt spid="4">
                                            <p:graphicEl>
                                              <a:chart seriesIdx="1" categoryIdx="8" bldStep="ptInSeries"/>
                                            </p:graphicEl>
                                          </p:spTgt>
                                        </p:tgtEl>
                                        <p:attrNameLst>
                                          <p:attrName>style.visibility</p:attrName>
                                        </p:attrNameLst>
                                      </p:cBhvr>
                                      <p:to>
                                        <p:strVal val="visible"/>
                                      </p:to>
                                    </p:set>
                                  </p:childTnLst>
                                </p:cTn>
                              </p:par>
                            </p:childTnLst>
                          </p:cTn>
                        </p:par>
                        <p:par>
                          <p:cTn id="64" fill="hold">
                            <p:stCondLst>
                              <p:cond delay="14500"/>
                            </p:stCondLst>
                            <p:childTnLst>
                              <p:par>
                                <p:cTn id="65" presetID="1" presetClass="entr" presetSubtype="0" fill="hold" grpId="0" nodeType="afterEffect">
                                  <p:stCondLst>
                                    <p:cond delay="500"/>
                                  </p:stCondLst>
                                  <p:childTnLst>
                                    <p:set>
                                      <p:cBhvr>
                                        <p:cTn id="66" dur="1" fill="hold">
                                          <p:stCondLst>
                                            <p:cond delay="0"/>
                                          </p:stCondLst>
                                        </p:cTn>
                                        <p:tgtEl>
                                          <p:spTgt spid="4">
                                            <p:graphicEl>
                                              <a:chart seriesIdx="1" categoryIdx="9" bldStep="ptInSeries"/>
                                            </p:graphicEl>
                                          </p:spTgt>
                                        </p:tgtEl>
                                        <p:attrNameLst>
                                          <p:attrName>style.visibility</p:attrName>
                                        </p:attrNameLst>
                                      </p:cBhvr>
                                      <p:to>
                                        <p:strVal val="visible"/>
                                      </p:to>
                                    </p:set>
                                  </p:childTnLst>
                                </p:cTn>
                              </p:par>
                            </p:childTnLst>
                          </p:cTn>
                        </p:par>
                        <p:par>
                          <p:cTn id="67" fill="hold">
                            <p:stCondLst>
                              <p:cond delay="15000"/>
                            </p:stCondLst>
                            <p:childTnLst>
                              <p:par>
                                <p:cTn id="68" presetID="1" presetClass="entr" presetSubtype="0" fill="hold" grpId="0" nodeType="afterEffect">
                                  <p:stCondLst>
                                    <p:cond delay="500"/>
                                  </p:stCondLst>
                                  <p:childTnLst>
                                    <p:set>
                                      <p:cBhvr>
                                        <p:cTn id="69" dur="1" fill="hold">
                                          <p:stCondLst>
                                            <p:cond delay="0"/>
                                          </p:stCondLst>
                                        </p:cTn>
                                        <p:tgtEl>
                                          <p:spTgt spid="4">
                                            <p:graphicEl>
                                              <a:chart seriesIdx="2" categoryIdx="0" bldStep="ptInSeries"/>
                                            </p:graphicEl>
                                          </p:spTgt>
                                        </p:tgtEl>
                                        <p:attrNameLst>
                                          <p:attrName>style.visibility</p:attrName>
                                        </p:attrNameLst>
                                      </p:cBhvr>
                                      <p:to>
                                        <p:strVal val="visible"/>
                                      </p:to>
                                    </p:set>
                                  </p:childTnLst>
                                </p:cTn>
                              </p:par>
                            </p:childTnLst>
                          </p:cTn>
                        </p:par>
                        <p:par>
                          <p:cTn id="70" fill="hold">
                            <p:stCondLst>
                              <p:cond delay="15500"/>
                            </p:stCondLst>
                            <p:childTnLst>
                              <p:par>
                                <p:cTn id="71" presetID="1" presetClass="entr" presetSubtype="0" fill="hold" grpId="0" nodeType="afterEffect">
                                  <p:stCondLst>
                                    <p:cond delay="500"/>
                                  </p:stCondLst>
                                  <p:childTnLst>
                                    <p:set>
                                      <p:cBhvr>
                                        <p:cTn id="72" dur="1" fill="hold">
                                          <p:stCondLst>
                                            <p:cond delay="0"/>
                                          </p:stCondLst>
                                        </p:cTn>
                                        <p:tgtEl>
                                          <p:spTgt spid="4">
                                            <p:graphicEl>
                                              <a:chart seriesIdx="2" categoryIdx="1" bldStep="ptInSeries"/>
                                            </p:graphicEl>
                                          </p:spTgt>
                                        </p:tgtEl>
                                        <p:attrNameLst>
                                          <p:attrName>style.visibility</p:attrName>
                                        </p:attrNameLst>
                                      </p:cBhvr>
                                      <p:to>
                                        <p:strVal val="visible"/>
                                      </p:to>
                                    </p:set>
                                  </p:childTnLst>
                                </p:cTn>
                              </p:par>
                            </p:childTnLst>
                          </p:cTn>
                        </p:par>
                        <p:par>
                          <p:cTn id="73" fill="hold">
                            <p:stCondLst>
                              <p:cond delay="16000"/>
                            </p:stCondLst>
                            <p:childTnLst>
                              <p:par>
                                <p:cTn id="74" presetID="1" presetClass="entr" presetSubtype="0" fill="hold" grpId="0" nodeType="afterEffect">
                                  <p:stCondLst>
                                    <p:cond delay="500"/>
                                  </p:stCondLst>
                                  <p:childTnLst>
                                    <p:set>
                                      <p:cBhvr>
                                        <p:cTn id="75" dur="1" fill="hold">
                                          <p:stCondLst>
                                            <p:cond delay="0"/>
                                          </p:stCondLst>
                                        </p:cTn>
                                        <p:tgtEl>
                                          <p:spTgt spid="4">
                                            <p:graphicEl>
                                              <a:chart seriesIdx="2" categoryIdx="2" bldStep="ptInSeries"/>
                                            </p:graphicEl>
                                          </p:spTgt>
                                        </p:tgtEl>
                                        <p:attrNameLst>
                                          <p:attrName>style.visibility</p:attrName>
                                        </p:attrNameLst>
                                      </p:cBhvr>
                                      <p:to>
                                        <p:strVal val="visible"/>
                                      </p:to>
                                    </p:set>
                                  </p:childTnLst>
                                </p:cTn>
                              </p:par>
                            </p:childTnLst>
                          </p:cTn>
                        </p:par>
                        <p:par>
                          <p:cTn id="76" fill="hold">
                            <p:stCondLst>
                              <p:cond delay="16500"/>
                            </p:stCondLst>
                            <p:childTnLst>
                              <p:par>
                                <p:cTn id="77" presetID="1" presetClass="entr" presetSubtype="0" fill="hold" grpId="0" nodeType="afterEffect">
                                  <p:stCondLst>
                                    <p:cond delay="500"/>
                                  </p:stCondLst>
                                  <p:childTnLst>
                                    <p:set>
                                      <p:cBhvr>
                                        <p:cTn id="78" dur="1" fill="hold">
                                          <p:stCondLst>
                                            <p:cond delay="0"/>
                                          </p:stCondLst>
                                        </p:cTn>
                                        <p:tgtEl>
                                          <p:spTgt spid="4">
                                            <p:graphicEl>
                                              <a:chart seriesIdx="2" categoryIdx="3" bldStep="ptInSeries"/>
                                            </p:graphicEl>
                                          </p:spTgt>
                                        </p:tgtEl>
                                        <p:attrNameLst>
                                          <p:attrName>style.visibility</p:attrName>
                                        </p:attrNameLst>
                                      </p:cBhvr>
                                      <p:to>
                                        <p:strVal val="visible"/>
                                      </p:to>
                                    </p:set>
                                  </p:childTnLst>
                                </p:cTn>
                              </p:par>
                            </p:childTnLst>
                          </p:cTn>
                        </p:par>
                        <p:par>
                          <p:cTn id="79" fill="hold">
                            <p:stCondLst>
                              <p:cond delay="17000"/>
                            </p:stCondLst>
                            <p:childTnLst>
                              <p:par>
                                <p:cTn id="80" presetID="1" presetClass="entr" presetSubtype="0" fill="hold" grpId="0" nodeType="afterEffect">
                                  <p:stCondLst>
                                    <p:cond delay="500"/>
                                  </p:stCondLst>
                                  <p:childTnLst>
                                    <p:set>
                                      <p:cBhvr>
                                        <p:cTn id="81" dur="1" fill="hold">
                                          <p:stCondLst>
                                            <p:cond delay="0"/>
                                          </p:stCondLst>
                                        </p:cTn>
                                        <p:tgtEl>
                                          <p:spTgt spid="4">
                                            <p:graphicEl>
                                              <a:chart seriesIdx="2" categoryIdx="4" bldStep="ptInSeries"/>
                                            </p:graphicEl>
                                          </p:spTgt>
                                        </p:tgtEl>
                                        <p:attrNameLst>
                                          <p:attrName>style.visibility</p:attrName>
                                        </p:attrNameLst>
                                      </p:cBhvr>
                                      <p:to>
                                        <p:strVal val="visible"/>
                                      </p:to>
                                    </p:set>
                                  </p:childTnLst>
                                </p:cTn>
                              </p:par>
                            </p:childTnLst>
                          </p:cTn>
                        </p:par>
                        <p:par>
                          <p:cTn id="82" fill="hold">
                            <p:stCondLst>
                              <p:cond delay="17500"/>
                            </p:stCondLst>
                            <p:childTnLst>
                              <p:par>
                                <p:cTn id="83" presetID="1" presetClass="entr" presetSubtype="0" fill="hold" grpId="0" nodeType="afterEffect">
                                  <p:stCondLst>
                                    <p:cond delay="500"/>
                                  </p:stCondLst>
                                  <p:childTnLst>
                                    <p:set>
                                      <p:cBhvr>
                                        <p:cTn id="84" dur="1" fill="hold">
                                          <p:stCondLst>
                                            <p:cond delay="0"/>
                                          </p:stCondLst>
                                        </p:cTn>
                                        <p:tgtEl>
                                          <p:spTgt spid="4">
                                            <p:graphicEl>
                                              <a:chart seriesIdx="2" categoryIdx="5" bldStep="ptInSeries"/>
                                            </p:graphicEl>
                                          </p:spTgt>
                                        </p:tgtEl>
                                        <p:attrNameLst>
                                          <p:attrName>style.visibility</p:attrName>
                                        </p:attrNameLst>
                                      </p:cBhvr>
                                      <p:to>
                                        <p:strVal val="visible"/>
                                      </p:to>
                                    </p:set>
                                  </p:childTnLst>
                                </p:cTn>
                              </p:par>
                            </p:childTnLst>
                          </p:cTn>
                        </p:par>
                        <p:par>
                          <p:cTn id="85" fill="hold">
                            <p:stCondLst>
                              <p:cond delay="18000"/>
                            </p:stCondLst>
                            <p:childTnLst>
                              <p:par>
                                <p:cTn id="86" presetID="1" presetClass="entr" presetSubtype="0" fill="hold" grpId="0" nodeType="afterEffect">
                                  <p:stCondLst>
                                    <p:cond delay="500"/>
                                  </p:stCondLst>
                                  <p:childTnLst>
                                    <p:set>
                                      <p:cBhvr>
                                        <p:cTn id="87" dur="1" fill="hold">
                                          <p:stCondLst>
                                            <p:cond delay="0"/>
                                          </p:stCondLst>
                                        </p:cTn>
                                        <p:tgtEl>
                                          <p:spTgt spid="4">
                                            <p:graphicEl>
                                              <a:chart seriesIdx="2" categoryIdx="6" bldStep="ptInSeries"/>
                                            </p:graphicEl>
                                          </p:spTgt>
                                        </p:tgtEl>
                                        <p:attrNameLst>
                                          <p:attrName>style.visibility</p:attrName>
                                        </p:attrNameLst>
                                      </p:cBhvr>
                                      <p:to>
                                        <p:strVal val="visible"/>
                                      </p:to>
                                    </p:set>
                                  </p:childTnLst>
                                </p:cTn>
                              </p:par>
                            </p:childTnLst>
                          </p:cTn>
                        </p:par>
                        <p:par>
                          <p:cTn id="88" fill="hold">
                            <p:stCondLst>
                              <p:cond delay="18500"/>
                            </p:stCondLst>
                            <p:childTnLst>
                              <p:par>
                                <p:cTn id="89" presetID="1" presetClass="entr" presetSubtype="0" fill="hold" grpId="0" nodeType="afterEffect">
                                  <p:stCondLst>
                                    <p:cond delay="500"/>
                                  </p:stCondLst>
                                  <p:childTnLst>
                                    <p:set>
                                      <p:cBhvr>
                                        <p:cTn id="90" dur="1" fill="hold">
                                          <p:stCondLst>
                                            <p:cond delay="0"/>
                                          </p:stCondLst>
                                        </p:cTn>
                                        <p:tgtEl>
                                          <p:spTgt spid="4">
                                            <p:graphicEl>
                                              <a:chart seriesIdx="2" categoryIdx="7" bldStep="ptInSeries"/>
                                            </p:graphicEl>
                                          </p:spTgt>
                                        </p:tgtEl>
                                        <p:attrNameLst>
                                          <p:attrName>style.visibility</p:attrName>
                                        </p:attrNameLst>
                                      </p:cBhvr>
                                      <p:to>
                                        <p:strVal val="visible"/>
                                      </p:to>
                                    </p:set>
                                  </p:childTnLst>
                                </p:cTn>
                              </p:par>
                            </p:childTnLst>
                          </p:cTn>
                        </p:par>
                        <p:par>
                          <p:cTn id="91" fill="hold">
                            <p:stCondLst>
                              <p:cond delay="19000"/>
                            </p:stCondLst>
                            <p:childTnLst>
                              <p:par>
                                <p:cTn id="92" presetID="1" presetClass="entr" presetSubtype="0" fill="hold" grpId="0" nodeType="afterEffect">
                                  <p:stCondLst>
                                    <p:cond delay="500"/>
                                  </p:stCondLst>
                                  <p:childTnLst>
                                    <p:set>
                                      <p:cBhvr>
                                        <p:cTn id="93" dur="1" fill="hold">
                                          <p:stCondLst>
                                            <p:cond delay="0"/>
                                          </p:stCondLst>
                                        </p:cTn>
                                        <p:tgtEl>
                                          <p:spTgt spid="4">
                                            <p:graphicEl>
                                              <a:chart seriesIdx="2" categoryIdx="8" bldStep="ptInSeries"/>
                                            </p:graphicEl>
                                          </p:spTgt>
                                        </p:tgtEl>
                                        <p:attrNameLst>
                                          <p:attrName>style.visibility</p:attrName>
                                        </p:attrNameLst>
                                      </p:cBhvr>
                                      <p:to>
                                        <p:strVal val="visible"/>
                                      </p:to>
                                    </p:set>
                                  </p:childTnLst>
                                </p:cTn>
                              </p:par>
                            </p:childTnLst>
                          </p:cTn>
                        </p:par>
                        <p:par>
                          <p:cTn id="94" fill="hold">
                            <p:stCondLst>
                              <p:cond delay="19500"/>
                            </p:stCondLst>
                            <p:childTnLst>
                              <p:par>
                                <p:cTn id="95" presetID="1" presetClass="entr" presetSubtype="0" fill="hold" grpId="0" nodeType="afterEffect">
                                  <p:stCondLst>
                                    <p:cond delay="500"/>
                                  </p:stCondLst>
                                  <p:childTnLst>
                                    <p:set>
                                      <p:cBhvr>
                                        <p:cTn id="96" dur="1" fill="hold">
                                          <p:stCondLst>
                                            <p:cond delay="0"/>
                                          </p:stCondLst>
                                        </p:cTn>
                                        <p:tgtEl>
                                          <p:spTgt spid="4">
                                            <p:graphicEl>
                                              <a:chart seriesIdx="2" categoryIdx="9" bldStep="ptInSeries"/>
                                            </p:graphicEl>
                                          </p:spTgt>
                                        </p:tgtEl>
                                        <p:attrNameLst>
                                          <p:attrName>style.visibility</p:attrName>
                                        </p:attrNameLst>
                                      </p:cBhvr>
                                      <p:to>
                                        <p:strVal val="visible"/>
                                      </p:to>
                                    </p:set>
                                  </p:childTnLst>
                                </p:cTn>
                              </p:par>
                            </p:childTnLst>
                          </p:cTn>
                        </p:par>
                        <p:par>
                          <p:cTn id="97" fill="hold">
                            <p:stCondLst>
                              <p:cond delay="20000"/>
                            </p:stCondLst>
                            <p:childTnLst>
                              <p:par>
                                <p:cTn id="98" presetID="1" presetClass="entr" presetSubtype="0" fill="hold" grpId="0" nodeType="afterEffect">
                                  <p:stCondLst>
                                    <p:cond delay="500"/>
                                  </p:stCondLst>
                                  <p:childTnLst>
                                    <p:set>
                                      <p:cBhvr>
                                        <p:cTn id="99" dur="1" fill="hold">
                                          <p:stCondLst>
                                            <p:cond delay="0"/>
                                          </p:stCondLst>
                                        </p:cTn>
                                        <p:tgtEl>
                                          <p:spTgt spid="4">
                                            <p:graphicEl>
                                              <a:chart seriesIdx="3" categoryIdx="0" bldStep="ptInSeries"/>
                                            </p:graphicEl>
                                          </p:spTgt>
                                        </p:tgtEl>
                                        <p:attrNameLst>
                                          <p:attrName>style.visibility</p:attrName>
                                        </p:attrNameLst>
                                      </p:cBhvr>
                                      <p:to>
                                        <p:strVal val="visible"/>
                                      </p:to>
                                    </p:set>
                                  </p:childTnLst>
                                </p:cTn>
                              </p:par>
                            </p:childTnLst>
                          </p:cTn>
                        </p:par>
                        <p:par>
                          <p:cTn id="100" fill="hold">
                            <p:stCondLst>
                              <p:cond delay="20500"/>
                            </p:stCondLst>
                            <p:childTnLst>
                              <p:par>
                                <p:cTn id="101" presetID="1" presetClass="entr" presetSubtype="0" fill="hold" grpId="0" nodeType="afterEffect">
                                  <p:stCondLst>
                                    <p:cond delay="500"/>
                                  </p:stCondLst>
                                  <p:childTnLst>
                                    <p:set>
                                      <p:cBhvr>
                                        <p:cTn id="102" dur="1" fill="hold">
                                          <p:stCondLst>
                                            <p:cond delay="0"/>
                                          </p:stCondLst>
                                        </p:cTn>
                                        <p:tgtEl>
                                          <p:spTgt spid="4">
                                            <p:graphicEl>
                                              <a:chart seriesIdx="3" categoryIdx="1" bldStep="ptInSeries"/>
                                            </p:graphicEl>
                                          </p:spTgt>
                                        </p:tgtEl>
                                        <p:attrNameLst>
                                          <p:attrName>style.visibility</p:attrName>
                                        </p:attrNameLst>
                                      </p:cBhvr>
                                      <p:to>
                                        <p:strVal val="visible"/>
                                      </p:to>
                                    </p:set>
                                  </p:childTnLst>
                                </p:cTn>
                              </p:par>
                            </p:childTnLst>
                          </p:cTn>
                        </p:par>
                        <p:par>
                          <p:cTn id="103" fill="hold">
                            <p:stCondLst>
                              <p:cond delay="21000"/>
                            </p:stCondLst>
                            <p:childTnLst>
                              <p:par>
                                <p:cTn id="104" presetID="1" presetClass="entr" presetSubtype="0" fill="hold" grpId="0" nodeType="afterEffect">
                                  <p:stCondLst>
                                    <p:cond delay="500"/>
                                  </p:stCondLst>
                                  <p:childTnLst>
                                    <p:set>
                                      <p:cBhvr>
                                        <p:cTn id="105" dur="1" fill="hold">
                                          <p:stCondLst>
                                            <p:cond delay="0"/>
                                          </p:stCondLst>
                                        </p:cTn>
                                        <p:tgtEl>
                                          <p:spTgt spid="4">
                                            <p:graphicEl>
                                              <a:chart seriesIdx="3" categoryIdx="2" bldStep="ptInSeries"/>
                                            </p:graphicEl>
                                          </p:spTgt>
                                        </p:tgtEl>
                                        <p:attrNameLst>
                                          <p:attrName>style.visibility</p:attrName>
                                        </p:attrNameLst>
                                      </p:cBhvr>
                                      <p:to>
                                        <p:strVal val="visible"/>
                                      </p:to>
                                    </p:set>
                                  </p:childTnLst>
                                </p:cTn>
                              </p:par>
                            </p:childTnLst>
                          </p:cTn>
                        </p:par>
                        <p:par>
                          <p:cTn id="106" fill="hold">
                            <p:stCondLst>
                              <p:cond delay="21500"/>
                            </p:stCondLst>
                            <p:childTnLst>
                              <p:par>
                                <p:cTn id="107" presetID="1" presetClass="entr" presetSubtype="0" fill="hold" grpId="0" nodeType="afterEffect">
                                  <p:stCondLst>
                                    <p:cond delay="500"/>
                                  </p:stCondLst>
                                  <p:childTnLst>
                                    <p:set>
                                      <p:cBhvr>
                                        <p:cTn id="108" dur="1" fill="hold">
                                          <p:stCondLst>
                                            <p:cond delay="0"/>
                                          </p:stCondLst>
                                        </p:cTn>
                                        <p:tgtEl>
                                          <p:spTgt spid="4">
                                            <p:graphicEl>
                                              <a:chart seriesIdx="3" categoryIdx="3" bldStep="ptInSeries"/>
                                            </p:graphicEl>
                                          </p:spTgt>
                                        </p:tgtEl>
                                        <p:attrNameLst>
                                          <p:attrName>style.visibility</p:attrName>
                                        </p:attrNameLst>
                                      </p:cBhvr>
                                      <p:to>
                                        <p:strVal val="visible"/>
                                      </p:to>
                                    </p:set>
                                  </p:childTnLst>
                                </p:cTn>
                              </p:par>
                            </p:childTnLst>
                          </p:cTn>
                        </p:par>
                        <p:par>
                          <p:cTn id="109" fill="hold">
                            <p:stCondLst>
                              <p:cond delay="22000"/>
                            </p:stCondLst>
                            <p:childTnLst>
                              <p:par>
                                <p:cTn id="110" presetID="1" presetClass="entr" presetSubtype="0" fill="hold" grpId="0" nodeType="afterEffect">
                                  <p:stCondLst>
                                    <p:cond delay="500"/>
                                  </p:stCondLst>
                                  <p:childTnLst>
                                    <p:set>
                                      <p:cBhvr>
                                        <p:cTn id="111" dur="1" fill="hold">
                                          <p:stCondLst>
                                            <p:cond delay="0"/>
                                          </p:stCondLst>
                                        </p:cTn>
                                        <p:tgtEl>
                                          <p:spTgt spid="4">
                                            <p:graphicEl>
                                              <a:chart seriesIdx="3" categoryIdx="4" bldStep="ptInSeries"/>
                                            </p:graphicEl>
                                          </p:spTgt>
                                        </p:tgtEl>
                                        <p:attrNameLst>
                                          <p:attrName>style.visibility</p:attrName>
                                        </p:attrNameLst>
                                      </p:cBhvr>
                                      <p:to>
                                        <p:strVal val="visible"/>
                                      </p:to>
                                    </p:set>
                                  </p:childTnLst>
                                </p:cTn>
                              </p:par>
                            </p:childTnLst>
                          </p:cTn>
                        </p:par>
                        <p:par>
                          <p:cTn id="112" fill="hold">
                            <p:stCondLst>
                              <p:cond delay="22500"/>
                            </p:stCondLst>
                            <p:childTnLst>
                              <p:par>
                                <p:cTn id="113" presetID="1" presetClass="entr" presetSubtype="0" fill="hold" grpId="0" nodeType="afterEffect">
                                  <p:stCondLst>
                                    <p:cond delay="500"/>
                                  </p:stCondLst>
                                  <p:childTnLst>
                                    <p:set>
                                      <p:cBhvr>
                                        <p:cTn id="114" dur="1" fill="hold">
                                          <p:stCondLst>
                                            <p:cond delay="0"/>
                                          </p:stCondLst>
                                        </p:cTn>
                                        <p:tgtEl>
                                          <p:spTgt spid="4">
                                            <p:graphicEl>
                                              <a:chart seriesIdx="3" categoryIdx="5" bldStep="ptInSeries"/>
                                            </p:graphicEl>
                                          </p:spTgt>
                                        </p:tgtEl>
                                        <p:attrNameLst>
                                          <p:attrName>style.visibility</p:attrName>
                                        </p:attrNameLst>
                                      </p:cBhvr>
                                      <p:to>
                                        <p:strVal val="visible"/>
                                      </p:to>
                                    </p:set>
                                  </p:childTnLst>
                                </p:cTn>
                              </p:par>
                            </p:childTnLst>
                          </p:cTn>
                        </p:par>
                        <p:par>
                          <p:cTn id="115" fill="hold">
                            <p:stCondLst>
                              <p:cond delay="23000"/>
                            </p:stCondLst>
                            <p:childTnLst>
                              <p:par>
                                <p:cTn id="116" presetID="1" presetClass="entr" presetSubtype="0" fill="hold" grpId="0" nodeType="afterEffect">
                                  <p:stCondLst>
                                    <p:cond delay="500"/>
                                  </p:stCondLst>
                                  <p:childTnLst>
                                    <p:set>
                                      <p:cBhvr>
                                        <p:cTn id="117" dur="1" fill="hold">
                                          <p:stCondLst>
                                            <p:cond delay="0"/>
                                          </p:stCondLst>
                                        </p:cTn>
                                        <p:tgtEl>
                                          <p:spTgt spid="4">
                                            <p:graphicEl>
                                              <a:chart seriesIdx="3" categoryIdx="6" bldStep="ptInSeries"/>
                                            </p:graphicEl>
                                          </p:spTgt>
                                        </p:tgtEl>
                                        <p:attrNameLst>
                                          <p:attrName>style.visibility</p:attrName>
                                        </p:attrNameLst>
                                      </p:cBhvr>
                                      <p:to>
                                        <p:strVal val="visible"/>
                                      </p:to>
                                    </p:set>
                                  </p:childTnLst>
                                </p:cTn>
                              </p:par>
                            </p:childTnLst>
                          </p:cTn>
                        </p:par>
                        <p:par>
                          <p:cTn id="118" fill="hold">
                            <p:stCondLst>
                              <p:cond delay="23500"/>
                            </p:stCondLst>
                            <p:childTnLst>
                              <p:par>
                                <p:cTn id="119" presetID="1" presetClass="entr" presetSubtype="0" fill="hold" grpId="0" nodeType="afterEffect">
                                  <p:stCondLst>
                                    <p:cond delay="500"/>
                                  </p:stCondLst>
                                  <p:childTnLst>
                                    <p:set>
                                      <p:cBhvr>
                                        <p:cTn id="120" dur="1" fill="hold">
                                          <p:stCondLst>
                                            <p:cond delay="0"/>
                                          </p:stCondLst>
                                        </p:cTn>
                                        <p:tgtEl>
                                          <p:spTgt spid="4">
                                            <p:graphicEl>
                                              <a:chart seriesIdx="3" categoryIdx="7" bldStep="ptInSeries"/>
                                            </p:graphicEl>
                                          </p:spTgt>
                                        </p:tgtEl>
                                        <p:attrNameLst>
                                          <p:attrName>style.visibility</p:attrName>
                                        </p:attrNameLst>
                                      </p:cBhvr>
                                      <p:to>
                                        <p:strVal val="visible"/>
                                      </p:to>
                                    </p:set>
                                  </p:childTnLst>
                                </p:cTn>
                              </p:par>
                            </p:childTnLst>
                          </p:cTn>
                        </p:par>
                        <p:par>
                          <p:cTn id="121" fill="hold">
                            <p:stCondLst>
                              <p:cond delay="24000"/>
                            </p:stCondLst>
                            <p:childTnLst>
                              <p:par>
                                <p:cTn id="122" presetID="1" presetClass="entr" presetSubtype="0" fill="hold" grpId="0" nodeType="afterEffect">
                                  <p:stCondLst>
                                    <p:cond delay="500"/>
                                  </p:stCondLst>
                                  <p:childTnLst>
                                    <p:set>
                                      <p:cBhvr>
                                        <p:cTn id="123" dur="1" fill="hold">
                                          <p:stCondLst>
                                            <p:cond delay="0"/>
                                          </p:stCondLst>
                                        </p:cTn>
                                        <p:tgtEl>
                                          <p:spTgt spid="4">
                                            <p:graphicEl>
                                              <a:chart seriesIdx="3" categoryIdx="8" bldStep="ptInSeries"/>
                                            </p:graphicEl>
                                          </p:spTgt>
                                        </p:tgtEl>
                                        <p:attrNameLst>
                                          <p:attrName>style.visibility</p:attrName>
                                        </p:attrNameLst>
                                      </p:cBhvr>
                                      <p:to>
                                        <p:strVal val="visible"/>
                                      </p:to>
                                    </p:set>
                                  </p:childTnLst>
                                </p:cTn>
                              </p:par>
                            </p:childTnLst>
                          </p:cTn>
                        </p:par>
                        <p:par>
                          <p:cTn id="124" fill="hold">
                            <p:stCondLst>
                              <p:cond delay="24500"/>
                            </p:stCondLst>
                            <p:childTnLst>
                              <p:par>
                                <p:cTn id="125" presetID="1" presetClass="entr" presetSubtype="0" fill="hold" grpId="0" nodeType="afterEffect">
                                  <p:stCondLst>
                                    <p:cond delay="500"/>
                                  </p:stCondLst>
                                  <p:childTnLst>
                                    <p:set>
                                      <p:cBhvr>
                                        <p:cTn id="126" dur="1" fill="hold">
                                          <p:stCondLst>
                                            <p:cond delay="0"/>
                                          </p:stCondLst>
                                        </p:cTn>
                                        <p:tgtEl>
                                          <p:spTgt spid="4">
                                            <p:graphicEl>
                                              <a:chart seriesIdx="3" categoryIdx="9" bldStep="ptIn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El"/>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A3A12E-3D5C-8643-BAF3-454B3806ADA8}"/>
              </a:ext>
            </a:extLst>
          </p:cNvPr>
          <p:cNvPicPr>
            <a:picLocks noChangeAspect="1"/>
          </p:cNvPicPr>
          <p:nvPr/>
        </p:nvPicPr>
        <p:blipFill>
          <a:blip r:embed="rId3"/>
          <a:stretch>
            <a:fillRect/>
          </a:stretch>
        </p:blipFill>
        <p:spPr>
          <a:xfrm>
            <a:off x="6953407" y="-72975"/>
            <a:ext cx="2527551" cy="1518317"/>
          </a:xfrm>
          <a:prstGeom prst="rect">
            <a:avLst/>
          </a:prstGeom>
        </p:spPr>
      </p:pic>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1631216"/>
          </a:xfrm>
          <a:prstGeom prst="rect">
            <a:avLst/>
          </a:prstGeom>
          <a:noFill/>
        </p:spPr>
        <p:txBody>
          <a:bodyPr wrap="square" rtlCol="0">
            <a:spAutoFit/>
          </a:bodyPr>
          <a:lstStyle/>
          <a:p>
            <a:r>
              <a:rPr lang="en-GB" sz="3600" b="1" dirty="0">
                <a:solidFill>
                  <a:srgbClr val="6E005A"/>
                </a:solidFill>
                <a:latin typeface="Poppins" pitchFamily="2" charset="77"/>
                <a:cs typeface="Poppins" pitchFamily="2" charset="77"/>
              </a:rPr>
              <a:t>7. What…</a:t>
            </a:r>
            <a:endParaRPr lang="en-GB" sz="3600" dirty="0">
              <a:solidFill>
                <a:srgbClr val="6E005A"/>
              </a:solidFill>
              <a:latin typeface="Poppins" pitchFamily="2" charset="77"/>
              <a:cs typeface="Poppins" pitchFamily="2" charset="77"/>
            </a:endParaRPr>
          </a:p>
          <a:p>
            <a:r>
              <a:rPr lang="en-GB" sz="3200" b="1" dirty="0">
                <a:solidFill>
                  <a:srgbClr val="CC0099"/>
                </a:solidFill>
                <a:latin typeface="Poppins" pitchFamily="2" charset="77"/>
                <a:cs typeface="Poppins" pitchFamily="2" charset="77"/>
              </a:rPr>
              <a:t>do people think will help their career progression</a:t>
            </a:r>
            <a:endParaRPr lang="en-US" sz="3200" dirty="0"/>
          </a:p>
        </p:txBody>
      </p:sp>
      <p:sp>
        <p:nvSpPr>
          <p:cNvPr id="3" name="TextBox 2">
            <a:extLst>
              <a:ext uri="{FF2B5EF4-FFF2-40B4-BE49-F238E27FC236}">
                <a16:creationId xmlns:a16="http://schemas.microsoft.com/office/drawing/2014/main" id="{34C54030-04EB-3425-B2BA-46C44AAA0B2E}"/>
              </a:ext>
            </a:extLst>
          </p:cNvPr>
          <p:cNvSpPr txBox="1"/>
          <p:nvPr/>
        </p:nvSpPr>
        <p:spPr>
          <a:xfrm>
            <a:off x="545281" y="2622432"/>
            <a:ext cx="8053437" cy="1499513"/>
          </a:xfrm>
          <a:prstGeom prst="rect">
            <a:avLst/>
          </a:prstGeom>
          <a:noFill/>
        </p:spPr>
        <p:txBody>
          <a:bodyPr wrap="square" rtlCol="0">
            <a:spAutoFit/>
          </a:bodyPr>
          <a:lstStyle/>
          <a:p>
            <a:pPr>
              <a:lnSpc>
                <a:spcPct val="200000"/>
              </a:lnSpc>
            </a:pPr>
            <a:r>
              <a:rPr lang="en-US" sz="1600" dirty="0">
                <a:latin typeface="Noto Sans" panose="020B0502040504020204" pitchFamily="34" charset="0"/>
                <a:ea typeface="Noto Sans" panose="020B0502040504020204" pitchFamily="34" charset="0"/>
                <a:cs typeface="Noto Sans" panose="020B0502040504020204" pitchFamily="34" charset="0"/>
              </a:rPr>
              <a:t>	</a:t>
            </a:r>
            <a:r>
              <a:rPr lang="en-US" sz="1600" dirty="0" err="1">
                <a:latin typeface="Noto Sans" panose="020B0502040504020204" pitchFamily="34" charset="0"/>
                <a:ea typeface="Noto Sans" panose="020B0502040504020204" pitchFamily="34" charset="0"/>
                <a:cs typeface="Noto Sans" panose="020B0502040504020204" pitchFamily="34" charset="0"/>
              </a:rPr>
              <a:t>Organisation</a:t>
            </a:r>
            <a:r>
              <a:rPr lang="en-US" sz="1600" dirty="0">
                <a:latin typeface="Noto Sans" panose="020B0502040504020204" pitchFamily="34" charset="0"/>
                <a:ea typeface="Noto Sans" panose="020B0502040504020204" pitchFamily="34" charset="0"/>
                <a:cs typeface="Noto Sans" panose="020B0502040504020204" pitchFamily="34" charset="0"/>
              </a:rPr>
              <a:t> increased progression opportunities: 		</a:t>
            </a:r>
            <a:r>
              <a:rPr lang="en-US" sz="1600" b="1" dirty="0">
                <a:latin typeface="Noto Sans" panose="020B0502040504020204" pitchFamily="34" charset="0"/>
                <a:ea typeface="Noto Sans" panose="020B0502040504020204" pitchFamily="34" charset="0"/>
                <a:cs typeface="Noto Sans" panose="020B0502040504020204" pitchFamily="34" charset="0"/>
              </a:rPr>
              <a:t>45%</a:t>
            </a:r>
          </a:p>
          <a:p>
            <a:pPr>
              <a:lnSpc>
                <a:spcPct val="200000"/>
              </a:lnSpc>
            </a:pPr>
            <a:r>
              <a:rPr lang="en-US" sz="1600" b="1" dirty="0">
                <a:latin typeface="Noto Sans" panose="020B0502040504020204" pitchFamily="34" charset="0"/>
                <a:ea typeface="Noto Sans" panose="020B0502040504020204" pitchFamily="34" charset="0"/>
                <a:cs typeface="Noto Sans" panose="020B0502040504020204" pitchFamily="34" charset="0"/>
              </a:rPr>
              <a:t>	</a:t>
            </a:r>
            <a:r>
              <a:rPr lang="en-US" sz="1600" dirty="0">
                <a:latin typeface="Noto Sans" panose="020B0502040504020204" pitchFamily="34" charset="0"/>
                <a:ea typeface="Noto Sans" panose="020B0502040504020204" pitchFamily="34" charset="0"/>
                <a:cs typeface="Noto Sans" panose="020B0502040504020204" pitchFamily="34" charset="0"/>
              </a:rPr>
              <a:t>	  …and it helped recruitment &amp; retention: 		</a:t>
            </a:r>
            <a:r>
              <a:rPr lang="en-US" sz="1600" b="1" dirty="0">
                <a:latin typeface="Noto Sans" panose="020B0502040504020204" pitchFamily="34" charset="0"/>
                <a:ea typeface="Noto Sans" panose="020B0502040504020204" pitchFamily="34" charset="0"/>
                <a:cs typeface="Noto Sans" panose="020B0502040504020204" pitchFamily="34" charset="0"/>
              </a:rPr>
              <a:t>75%</a:t>
            </a:r>
            <a:endParaRPr lang="en-US" sz="1600" dirty="0">
              <a:latin typeface="Noto Sans" panose="020B0502040504020204" pitchFamily="34" charset="0"/>
              <a:ea typeface="Noto Sans" panose="020B0502040504020204" pitchFamily="34" charset="0"/>
              <a:cs typeface="Noto Sans" panose="020B0502040504020204" pitchFamily="34" charset="0"/>
            </a:endParaRPr>
          </a:p>
          <a:p>
            <a:pPr>
              <a:lnSpc>
                <a:spcPct val="200000"/>
              </a:lnSpc>
            </a:pPr>
            <a:r>
              <a:rPr lang="en-US" sz="1600" dirty="0">
                <a:latin typeface="Noto Sans" panose="020B0502040504020204" pitchFamily="34" charset="0"/>
                <a:ea typeface="Noto Sans" panose="020B0502040504020204" pitchFamily="34" charset="0"/>
                <a:cs typeface="Noto Sans" panose="020B0502040504020204" pitchFamily="34" charset="0"/>
              </a:rPr>
              <a:t>         More progression opportunities would help my career:		</a:t>
            </a:r>
            <a:r>
              <a:rPr lang="en-US" sz="1600" b="1" dirty="0">
                <a:latin typeface="Noto Sans" panose="020B0502040504020204" pitchFamily="34" charset="0"/>
                <a:ea typeface="Noto Sans" panose="020B0502040504020204" pitchFamily="34" charset="0"/>
                <a:cs typeface="Noto Sans" panose="020B0502040504020204" pitchFamily="34" charset="0"/>
              </a:rPr>
              <a:t>88%</a:t>
            </a:r>
            <a:endParaRPr lang="en-US" sz="1600" dirty="0">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374906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A3A12E-3D5C-8643-BAF3-454B3806ADA8}"/>
              </a:ext>
            </a:extLst>
          </p:cNvPr>
          <p:cNvPicPr>
            <a:picLocks noChangeAspect="1"/>
          </p:cNvPicPr>
          <p:nvPr/>
        </p:nvPicPr>
        <p:blipFill>
          <a:blip r:embed="rId3"/>
          <a:stretch>
            <a:fillRect/>
          </a:stretch>
        </p:blipFill>
        <p:spPr>
          <a:xfrm>
            <a:off x="6953407" y="-72975"/>
            <a:ext cx="2527551" cy="1518317"/>
          </a:xfrm>
          <a:prstGeom prst="rect">
            <a:avLst/>
          </a:prstGeom>
        </p:spPr>
      </p:pic>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646331"/>
          </a:xfrm>
          <a:prstGeom prst="rect">
            <a:avLst/>
          </a:prstGeom>
          <a:noFill/>
        </p:spPr>
        <p:txBody>
          <a:bodyPr wrap="square" rtlCol="0">
            <a:spAutoFit/>
          </a:bodyPr>
          <a:lstStyle/>
          <a:p>
            <a:r>
              <a:rPr lang="en-GB" sz="3600" b="1" dirty="0">
                <a:solidFill>
                  <a:srgbClr val="6E005A"/>
                </a:solidFill>
                <a:latin typeface="Poppins" pitchFamily="2" charset="77"/>
                <a:cs typeface="Poppins" pitchFamily="2" charset="77"/>
              </a:rPr>
              <a:t>Key takeaways</a:t>
            </a:r>
            <a:endParaRPr lang="en-GB" sz="3600" dirty="0">
              <a:solidFill>
                <a:srgbClr val="6E005A"/>
              </a:solidFill>
              <a:latin typeface="Poppins" pitchFamily="2" charset="77"/>
              <a:cs typeface="Poppins" pitchFamily="2" charset="77"/>
            </a:endParaRPr>
          </a:p>
        </p:txBody>
      </p:sp>
      <p:sp>
        <p:nvSpPr>
          <p:cNvPr id="4" name="TextBox 3">
            <a:extLst>
              <a:ext uri="{FF2B5EF4-FFF2-40B4-BE49-F238E27FC236}">
                <a16:creationId xmlns:a16="http://schemas.microsoft.com/office/drawing/2014/main" id="{5F712677-0468-E938-34D0-15E7B3B116F2}"/>
              </a:ext>
            </a:extLst>
          </p:cNvPr>
          <p:cNvSpPr txBox="1"/>
          <p:nvPr/>
        </p:nvSpPr>
        <p:spPr>
          <a:xfrm>
            <a:off x="353962" y="1459197"/>
            <a:ext cx="8190598" cy="5601533"/>
          </a:xfrm>
          <a:prstGeom prst="rect">
            <a:avLst/>
          </a:prstGeom>
          <a:noFill/>
        </p:spPr>
        <p:txBody>
          <a:bodyPr wrap="square" rtlCol="0">
            <a:spAutoFit/>
          </a:bodyPr>
          <a:lstStyle/>
          <a:p>
            <a:pPr marL="342900" lvl="0" indent="-342900">
              <a:spcAft>
                <a:spcPts val="1200"/>
              </a:spcAft>
              <a:buAutoNum type="arabicPeriod"/>
            </a:pPr>
            <a:r>
              <a:rPr lang="en-GB" sz="1600" dirty="0">
                <a:latin typeface="Noto Sans" panose="020B0502040504020204" pitchFamily="34" charset="0"/>
                <a:ea typeface="Noto Sans" panose="020B0502040504020204" pitchFamily="34" charset="0"/>
                <a:cs typeface="Noto Sans" panose="020B0502040504020204" pitchFamily="34" charset="0"/>
              </a:rPr>
              <a:t>Sector workers are likely to come into the sector because of their </a:t>
            </a:r>
            <a:r>
              <a:rPr lang="en-GB" sz="1600" b="1" dirty="0">
                <a:solidFill>
                  <a:srgbClr val="F659AC"/>
                </a:solidFill>
                <a:latin typeface="Noto Sans" panose="020B0502040504020204" pitchFamily="34" charset="0"/>
                <a:ea typeface="Noto Sans" panose="020B0502040504020204" pitchFamily="34" charset="0"/>
                <a:cs typeface="Noto Sans" panose="020B0502040504020204" pitchFamily="34" charset="0"/>
              </a:rPr>
              <a:t>values</a:t>
            </a:r>
            <a:r>
              <a:rPr lang="en-GB" sz="1600" dirty="0">
                <a:latin typeface="Noto Sans" panose="020B0502040504020204" pitchFamily="34" charset="0"/>
                <a:ea typeface="Noto Sans" panose="020B0502040504020204" pitchFamily="34" charset="0"/>
                <a:cs typeface="Noto Sans" panose="020B0502040504020204" pitchFamily="34" charset="0"/>
              </a:rPr>
              <a:t> and </a:t>
            </a:r>
            <a:r>
              <a:rPr lang="en-GB" sz="1600" b="1" dirty="0">
                <a:solidFill>
                  <a:srgbClr val="F659AC"/>
                </a:solidFill>
                <a:latin typeface="Noto Sans" panose="020B0502040504020204" pitchFamily="34" charset="0"/>
                <a:ea typeface="Noto Sans" panose="020B0502040504020204" pitchFamily="34" charset="0"/>
                <a:cs typeface="Noto Sans" panose="020B0502040504020204" pitchFamily="34" charset="0"/>
              </a:rPr>
              <a:t>desire to make a positive difference</a:t>
            </a:r>
            <a:r>
              <a:rPr lang="en-GB" sz="1600" dirty="0">
                <a:latin typeface="Noto Sans" panose="020B0502040504020204" pitchFamily="34" charset="0"/>
                <a:ea typeface="Noto Sans" panose="020B0502040504020204" pitchFamily="34" charset="0"/>
                <a:cs typeface="Noto Sans" panose="020B0502040504020204" pitchFamily="34" charset="0"/>
              </a:rPr>
              <a:t>.</a:t>
            </a:r>
          </a:p>
          <a:p>
            <a:pPr marL="342900" indent="-342900">
              <a:spcAft>
                <a:spcPts val="1200"/>
              </a:spcAft>
              <a:buFontTx/>
              <a:buAutoNum type="arabicPeriod"/>
            </a:pPr>
            <a:r>
              <a:rPr lang="en-GB" sz="1600" dirty="0">
                <a:latin typeface="Noto Sans" panose="020B0502040504020204" pitchFamily="34" charset="0"/>
                <a:ea typeface="Noto Sans" panose="020B0502040504020204" pitchFamily="34" charset="0"/>
                <a:cs typeface="Noto Sans" panose="020B0502040504020204" pitchFamily="34" charset="0"/>
              </a:rPr>
              <a:t>While people agree a career in homelessness is</a:t>
            </a:r>
            <a:r>
              <a:rPr lang="en-GB" sz="1600" b="1" dirty="0">
                <a:latin typeface="Noto Sans" panose="020B0502040504020204" pitchFamily="34" charset="0"/>
                <a:ea typeface="Noto Sans" panose="020B0502040504020204" pitchFamily="34" charset="0"/>
                <a:cs typeface="Noto Sans" panose="020B0502040504020204" pitchFamily="34" charset="0"/>
              </a:rPr>
              <a:t> </a:t>
            </a:r>
            <a:r>
              <a:rPr lang="en-GB" sz="1600" b="1" dirty="0">
                <a:solidFill>
                  <a:srgbClr val="F659AC"/>
                </a:solidFill>
                <a:latin typeface="Noto Sans" panose="020B0502040504020204" pitchFamily="34" charset="0"/>
                <a:ea typeface="Noto Sans" panose="020B0502040504020204" pitchFamily="34" charset="0"/>
                <a:cs typeface="Noto Sans" panose="020B0502040504020204" pitchFamily="34" charset="0"/>
              </a:rPr>
              <a:t>rewarding</a:t>
            </a:r>
            <a:r>
              <a:rPr lang="en-GB" sz="1600" dirty="0">
                <a:latin typeface="Noto Sans" panose="020B0502040504020204" pitchFamily="34" charset="0"/>
                <a:ea typeface="Noto Sans" panose="020B0502040504020204" pitchFamily="34" charset="0"/>
                <a:cs typeface="Noto Sans" panose="020B0502040504020204" pitchFamily="34" charset="0"/>
              </a:rPr>
              <a:t>, the ‘realities’ of working in the sector are the biggest challenge, especially </a:t>
            </a:r>
            <a:r>
              <a:rPr lang="en-GB" sz="1600" b="1" dirty="0">
                <a:solidFill>
                  <a:srgbClr val="F659AC"/>
                </a:solidFill>
                <a:latin typeface="Noto Sans" panose="020B0502040504020204" pitchFamily="34" charset="0"/>
                <a:ea typeface="Noto Sans" panose="020B0502040504020204" pitchFamily="34" charset="0"/>
                <a:cs typeface="Noto Sans" panose="020B0502040504020204" pitchFamily="34" charset="0"/>
              </a:rPr>
              <a:t>low</a:t>
            </a:r>
            <a:r>
              <a:rPr lang="en-GB" sz="1600" dirty="0">
                <a:latin typeface="Noto Sans" panose="020B0502040504020204" pitchFamily="34" charset="0"/>
                <a:ea typeface="Noto Sans" panose="020B0502040504020204" pitchFamily="34" charset="0"/>
                <a:cs typeface="Noto Sans" panose="020B0502040504020204" pitchFamily="34" charset="0"/>
              </a:rPr>
              <a:t> </a:t>
            </a:r>
            <a:r>
              <a:rPr lang="en-GB" sz="1600" b="1" dirty="0">
                <a:solidFill>
                  <a:srgbClr val="F659AC"/>
                </a:solidFill>
                <a:latin typeface="Noto Sans" panose="020B0502040504020204" pitchFamily="34" charset="0"/>
                <a:ea typeface="Noto Sans" panose="020B0502040504020204" pitchFamily="34" charset="0"/>
                <a:cs typeface="Noto Sans" panose="020B0502040504020204" pitchFamily="34" charset="0"/>
              </a:rPr>
              <a:t>pay</a:t>
            </a:r>
            <a:r>
              <a:rPr lang="en-GB" sz="1600" dirty="0">
                <a:latin typeface="Noto Sans" panose="020B0502040504020204" pitchFamily="34" charset="0"/>
                <a:ea typeface="Noto Sans" panose="020B0502040504020204" pitchFamily="34" charset="0"/>
                <a:cs typeface="Noto Sans" panose="020B0502040504020204" pitchFamily="34" charset="0"/>
              </a:rPr>
              <a:t> and </a:t>
            </a:r>
            <a:r>
              <a:rPr lang="en-GB" sz="1600" b="1" dirty="0">
                <a:solidFill>
                  <a:srgbClr val="F659AC"/>
                </a:solidFill>
                <a:latin typeface="Noto Sans" panose="020B0502040504020204" pitchFamily="34" charset="0"/>
                <a:ea typeface="Noto Sans" panose="020B0502040504020204" pitchFamily="34" charset="0"/>
                <a:cs typeface="Noto Sans" panose="020B0502040504020204" pitchFamily="34" charset="0"/>
              </a:rPr>
              <a:t>high workloads</a:t>
            </a:r>
            <a:r>
              <a:rPr lang="en-GB" sz="1600" dirty="0">
                <a:latin typeface="Noto Sans" panose="020B0502040504020204" pitchFamily="34" charset="0"/>
                <a:ea typeface="Noto Sans" panose="020B0502040504020204" pitchFamily="34" charset="0"/>
                <a:cs typeface="Noto Sans" panose="020B0502040504020204" pitchFamily="34" charset="0"/>
              </a:rPr>
              <a:t>. </a:t>
            </a:r>
          </a:p>
          <a:p>
            <a:pPr marL="342900" indent="-342900">
              <a:spcAft>
                <a:spcPts val="1200"/>
              </a:spcAft>
              <a:buFontTx/>
              <a:buAutoNum type="arabicPeriod"/>
            </a:pPr>
            <a:r>
              <a:rPr lang="en-GB" sz="1600" dirty="0">
                <a:latin typeface="Noto Sans" panose="020B0502040504020204" pitchFamily="34" charset="0"/>
                <a:ea typeface="Noto Sans" panose="020B0502040504020204" pitchFamily="34" charset="0"/>
                <a:cs typeface="Noto Sans" panose="020B0502040504020204" pitchFamily="34" charset="0"/>
              </a:rPr>
              <a:t>Many state they face </a:t>
            </a:r>
            <a:r>
              <a:rPr lang="en-GB" sz="1600" b="1" dirty="0">
                <a:solidFill>
                  <a:srgbClr val="F659AC"/>
                </a:solidFill>
                <a:latin typeface="Noto Sans" panose="020B0502040504020204" pitchFamily="34" charset="0"/>
                <a:ea typeface="Noto Sans" panose="020B0502040504020204" pitchFamily="34" charset="0"/>
                <a:cs typeface="Noto Sans" panose="020B0502040504020204" pitchFamily="34" charset="0"/>
              </a:rPr>
              <a:t>chronic staff shortages</a:t>
            </a:r>
            <a:r>
              <a:rPr lang="en-GB" sz="1600" dirty="0">
                <a:latin typeface="Noto Sans" panose="020B0502040504020204" pitchFamily="34" charset="0"/>
                <a:ea typeface="Noto Sans" panose="020B0502040504020204" pitchFamily="34" charset="0"/>
                <a:cs typeface="Noto Sans" panose="020B0502040504020204" pitchFamily="34" charset="0"/>
              </a:rPr>
              <a:t>, due to a combination of </a:t>
            </a:r>
            <a:r>
              <a:rPr lang="en-GB" sz="1600" b="1" dirty="0">
                <a:solidFill>
                  <a:srgbClr val="F659AC"/>
                </a:solidFill>
                <a:latin typeface="Noto Sans" panose="020B0502040504020204" pitchFamily="34" charset="0"/>
                <a:ea typeface="Noto Sans" panose="020B0502040504020204" pitchFamily="34" charset="0"/>
                <a:cs typeface="Noto Sans" panose="020B0502040504020204" pitchFamily="34" charset="0"/>
              </a:rPr>
              <a:t>high turnover</a:t>
            </a:r>
            <a:r>
              <a:rPr lang="en-GB" sz="1600" b="1" dirty="0">
                <a:latin typeface="Noto Sans" panose="020B0502040504020204" pitchFamily="34" charset="0"/>
                <a:ea typeface="Noto Sans" panose="020B0502040504020204" pitchFamily="34" charset="0"/>
                <a:cs typeface="Noto Sans" panose="020B0502040504020204" pitchFamily="34" charset="0"/>
              </a:rPr>
              <a:t> </a:t>
            </a:r>
            <a:r>
              <a:rPr lang="en-GB" sz="1600" dirty="0">
                <a:latin typeface="Noto Sans" panose="020B0502040504020204" pitchFamily="34" charset="0"/>
                <a:ea typeface="Noto Sans" panose="020B0502040504020204" pitchFamily="34" charset="0"/>
                <a:cs typeface="Noto Sans" panose="020B0502040504020204" pitchFamily="34" charset="0"/>
              </a:rPr>
              <a:t>rates, an inability to provide</a:t>
            </a:r>
            <a:r>
              <a:rPr lang="en-GB" sz="1600" dirty="0">
                <a:solidFill>
                  <a:srgbClr val="F659AC"/>
                </a:solidFill>
                <a:latin typeface="Noto Sans" panose="020B0502040504020204" pitchFamily="34" charset="0"/>
                <a:ea typeface="Noto Sans" panose="020B0502040504020204" pitchFamily="34" charset="0"/>
                <a:cs typeface="Noto Sans" panose="020B0502040504020204" pitchFamily="34" charset="0"/>
              </a:rPr>
              <a:t> </a:t>
            </a:r>
            <a:r>
              <a:rPr lang="en-GB" sz="1600" b="1" dirty="0">
                <a:solidFill>
                  <a:srgbClr val="F659AC"/>
                </a:solidFill>
                <a:latin typeface="Noto Sans" panose="020B0502040504020204" pitchFamily="34" charset="0"/>
                <a:ea typeface="Noto Sans" panose="020B0502040504020204" pitchFamily="34" charset="0"/>
                <a:cs typeface="Noto Sans" panose="020B0502040504020204" pitchFamily="34" charset="0"/>
              </a:rPr>
              <a:t>permanent contracts</a:t>
            </a:r>
            <a:r>
              <a:rPr lang="en-GB" sz="1600" b="1" dirty="0">
                <a:latin typeface="Noto Sans" panose="020B0502040504020204" pitchFamily="34" charset="0"/>
                <a:ea typeface="Noto Sans" panose="020B0502040504020204" pitchFamily="34" charset="0"/>
                <a:cs typeface="Noto Sans" panose="020B0502040504020204" pitchFamily="34" charset="0"/>
              </a:rPr>
              <a:t> </a:t>
            </a:r>
            <a:r>
              <a:rPr lang="en-GB" sz="1600" dirty="0">
                <a:latin typeface="Noto Sans" panose="020B0502040504020204" pitchFamily="34" charset="0"/>
                <a:ea typeface="Noto Sans" panose="020B0502040504020204" pitchFamily="34" charset="0"/>
                <a:cs typeface="Noto Sans" panose="020B0502040504020204" pitchFamily="34" charset="0"/>
              </a:rPr>
              <a:t>because of the lack of long-term funding, and </a:t>
            </a:r>
            <a:r>
              <a:rPr lang="en-GB" sz="1600" b="1" dirty="0">
                <a:solidFill>
                  <a:srgbClr val="F659AC"/>
                </a:solidFill>
                <a:latin typeface="Noto Sans" panose="020B0502040504020204" pitchFamily="34" charset="0"/>
                <a:ea typeface="Noto Sans" panose="020B0502040504020204" pitchFamily="34" charset="0"/>
                <a:cs typeface="Noto Sans" panose="020B0502040504020204" pitchFamily="34" charset="0"/>
              </a:rPr>
              <a:t>funding shortages</a:t>
            </a:r>
            <a:r>
              <a:rPr lang="en-GB" sz="1600" dirty="0">
                <a:latin typeface="Noto Sans" panose="020B0502040504020204" pitchFamily="34" charset="0"/>
                <a:ea typeface="Noto Sans" panose="020B0502040504020204" pitchFamily="34" charset="0"/>
                <a:cs typeface="Noto Sans" panose="020B0502040504020204" pitchFamily="34" charset="0"/>
              </a:rPr>
              <a:t>.</a:t>
            </a:r>
          </a:p>
          <a:p>
            <a:pPr marL="342900" indent="-342900">
              <a:spcAft>
                <a:spcPts val="1200"/>
              </a:spcAft>
              <a:buFontTx/>
              <a:buAutoNum type="arabicPeriod"/>
            </a:pPr>
            <a:r>
              <a:rPr lang="en-GB" sz="1600" dirty="0">
                <a:latin typeface="Noto Sans" panose="020B0502040504020204" pitchFamily="34" charset="0"/>
                <a:ea typeface="Noto Sans" panose="020B0502040504020204" pitchFamily="34" charset="0"/>
                <a:cs typeface="Noto Sans" panose="020B0502040504020204" pitchFamily="34" charset="0"/>
              </a:rPr>
              <a:t>Most agree that staff shortages and recruitment and retention challenges negatively impact their ability to </a:t>
            </a:r>
            <a:r>
              <a:rPr lang="en-GB" sz="1600" b="1" dirty="0">
                <a:solidFill>
                  <a:srgbClr val="F659AC"/>
                </a:solidFill>
                <a:latin typeface="Noto Sans" panose="020B0502040504020204" pitchFamily="34" charset="0"/>
                <a:ea typeface="Noto Sans" panose="020B0502040504020204" pitchFamily="34" charset="0"/>
                <a:cs typeface="Noto Sans" panose="020B0502040504020204" pitchFamily="34" charset="0"/>
              </a:rPr>
              <a:t>support those experiencing homelessness</a:t>
            </a:r>
            <a:r>
              <a:rPr lang="en-GB" sz="1600" dirty="0">
                <a:latin typeface="Noto Sans" panose="020B0502040504020204" pitchFamily="34" charset="0"/>
                <a:ea typeface="Noto Sans" panose="020B0502040504020204" pitchFamily="34" charset="0"/>
                <a:cs typeface="Noto Sans" panose="020B0502040504020204" pitchFamily="34" charset="0"/>
              </a:rPr>
              <a:t>.</a:t>
            </a:r>
          </a:p>
          <a:p>
            <a:pPr marL="342900" indent="-342900">
              <a:spcAft>
                <a:spcPts val="1200"/>
              </a:spcAft>
              <a:buFontTx/>
              <a:buAutoNum type="arabicPeriod"/>
            </a:pPr>
            <a:r>
              <a:rPr lang="en-GB" sz="1600" dirty="0">
                <a:latin typeface="Noto Sans" panose="020B0502040504020204" pitchFamily="34" charset="0"/>
                <a:ea typeface="Noto Sans" panose="020B0502040504020204" pitchFamily="34" charset="0"/>
                <a:cs typeface="Noto Sans" panose="020B0502040504020204" pitchFamily="34" charset="0"/>
              </a:rPr>
              <a:t>The </a:t>
            </a:r>
            <a:r>
              <a:rPr lang="en-GB" sz="1600" b="1" dirty="0">
                <a:solidFill>
                  <a:srgbClr val="F659AC"/>
                </a:solidFill>
                <a:latin typeface="Noto Sans" panose="020B0502040504020204" pitchFamily="34" charset="0"/>
                <a:ea typeface="Noto Sans" panose="020B0502040504020204" pitchFamily="34" charset="0"/>
                <a:cs typeface="Noto Sans" panose="020B0502040504020204" pitchFamily="34" charset="0"/>
              </a:rPr>
              <a:t>pandemic</a:t>
            </a:r>
            <a:r>
              <a:rPr lang="en-GB" sz="1600" dirty="0">
                <a:latin typeface="Noto Sans" panose="020B0502040504020204" pitchFamily="34" charset="0"/>
                <a:ea typeface="Noto Sans" panose="020B0502040504020204" pitchFamily="34" charset="0"/>
                <a:cs typeface="Noto Sans" panose="020B0502040504020204" pitchFamily="34" charset="0"/>
              </a:rPr>
              <a:t> and </a:t>
            </a:r>
            <a:r>
              <a:rPr lang="en-GB" sz="1600" b="1" dirty="0">
                <a:solidFill>
                  <a:srgbClr val="F659AC"/>
                </a:solidFill>
                <a:latin typeface="Noto Sans" panose="020B0502040504020204" pitchFamily="34" charset="0"/>
                <a:ea typeface="Noto Sans" panose="020B0502040504020204" pitchFamily="34" charset="0"/>
                <a:cs typeface="Noto Sans" panose="020B0502040504020204" pitchFamily="34" charset="0"/>
              </a:rPr>
              <a:t>cost of living crisis </a:t>
            </a:r>
            <a:r>
              <a:rPr lang="en-GB" sz="1600" dirty="0">
                <a:latin typeface="Noto Sans" panose="020B0502040504020204" pitchFamily="34" charset="0"/>
                <a:ea typeface="Noto Sans" panose="020B0502040504020204" pitchFamily="34" charset="0"/>
                <a:cs typeface="Noto Sans" panose="020B0502040504020204" pitchFamily="34" charset="0"/>
              </a:rPr>
              <a:t>have made and are likely to continue to make these challenges worse.</a:t>
            </a:r>
          </a:p>
          <a:p>
            <a:pPr marL="342900" indent="-342900">
              <a:spcAft>
                <a:spcPts val="1200"/>
              </a:spcAft>
              <a:buFontTx/>
              <a:buAutoNum type="arabicPeriod"/>
            </a:pPr>
            <a:r>
              <a:rPr lang="en-GB" sz="1600" dirty="0">
                <a:latin typeface="Noto Sans" panose="020B0502040504020204" pitchFamily="34" charset="0"/>
                <a:ea typeface="Noto Sans" panose="020B0502040504020204" pitchFamily="34" charset="0"/>
                <a:cs typeface="Noto Sans" panose="020B0502040504020204" pitchFamily="34" charset="0"/>
              </a:rPr>
              <a:t>There are a lot of strategies that organisations say have helped, especially </a:t>
            </a:r>
            <a:r>
              <a:rPr lang="en-GB" sz="1600" b="1" dirty="0">
                <a:solidFill>
                  <a:srgbClr val="F659AC"/>
                </a:solidFill>
                <a:latin typeface="Noto Sans" panose="020B0502040504020204" pitchFamily="34" charset="0"/>
                <a:ea typeface="Noto Sans" panose="020B0502040504020204" pitchFamily="34" charset="0"/>
                <a:cs typeface="Noto Sans" panose="020B0502040504020204" pitchFamily="34" charset="0"/>
              </a:rPr>
              <a:t>flexible working</a:t>
            </a:r>
            <a:r>
              <a:rPr lang="en-GB" sz="1600" dirty="0">
                <a:latin typeface="Noto Sans" panose="020B0502040504020204" pitchFamily="34" charset="0"/>
                <a:ea typeface="Noto Sans" panose="020B0502040504020204" pitchFamily="34" charset="0"/>
                <a:cs typeface="Noto Sans" panose="020B0502040504020204" pitchFamily="34" charset="0"/>
              </a:rPr>
              <a:t>, </a:t>
            </a:r>
            <a:r>
              <a:rPr lang="en-GB" sz="1600" b="1" dirty="0">
                <a:solidFill>
                  <a:srgbClr val="F659AC"/>
                </a:solidFill>
                <a:latin typeface="Noto Sans" panose="020B0502040504020204" pitchFamily="34" charset="0"/>
                <a:ea typeface="Noto Sans" panose="020B0502040504020204" pitchFamily="34" charset="0"/>
                <a:cs typeface="Noto Sans" panose="020B0502040504020204" pitchFamily="34" charset="0"/>
              </a:rPr>
              <a:t>sense of purpose</a:t>
            </a:r>
            <a:r>
              <a:rPr lang="en-GB" sz="1600" dirty="0">
                <a:latin typeface="Noto Sans" panose="020B0502040504020204" pitchFamily="34" charset="0"/>
                <a:ea typeface="Noto Sans" panose="020B0502040504020204" pitchFamily="34" charset="0"/>
                <a:cs typeface="Noto Sans" panose="020B0502040504020204" pitchFamily="34" charset="0"/>
              </a:rPr>
              <a:t>, and ensuring </a:t>
            </a:r>
            <a:r>
              <a:rPr lang="en-GB" sz="1600" b="1" dirty="0">
                <a:solidFill>
                  <a:srgbClr val="F659AC"/>
                </a:solidFill>
                <a:latin typeface="Noto Sans" panose="020B0502040504020204" pitchFamily="34" charset="0"/>
                <a:ea typeface="Noto Sans" panose="020B0502040504020204" pitchFamily="34" charset="0"/>
                <a:cs typeface="Noto Sans" panose="020B0502040504020204" pitchFamily="34" charset="0"/>
              </a:rPr>
              <a:t>recognition</a:t>
            </a:r>
            <a:r>
              <a:rPr lang="en-GB" sz="1600" dirty="0">
                <a:latin typeface="Noto Sans" panose="020B0502040504020204" pitchFamily="34" charset="0"/>
                <a:ea typeface="Noto Sans" panose="020B0502040504020204" pitchFamily="34" charset="0"/>
                <a:cs typeface="Noto Sans" panose="020B0502040504020204" pitchFamily="34" charset="0"/>
              </a:rPr>
              <a:t> for their work.</a:t>
            </a:r>
          </a:p>
          <a:p>
            <a:pPr marL="342900" indent="-342900">
              <a:spcAft>
                <a:spcPts val="1200"/>
              </a:spcAft>
              <a:buFontTx/>
              <a:buAutoNum type="arabicPeriod"/>
            </a:pPr>
            <a:r>
              <a:rPr lang="en-GB" sz="1600" dirty="0">
                <a:latin typeface="Noto Sans" panose="020B0502040504020204" pitchFamily="34" charset="0"/>
                <a:ea typeface="Noto Sans" panose="020B0502040504020204" pitchFamily="34" charset="0"/>
                <a:cs typeface="Noto Sans" panose="020B0502040504020204" pitchFamily="34" charset="0"/>
              </a:rPr>
              <a:t>Sector workers want more opportunities for </a:t>
            </a:r>
            <a:r>
              <a:rPr lang="en-GB" sz="1600" b="1" dirty="0">
                <a:solidFill>
                  <a:srgbClr val="F659AC"/>
                </a:solidFill>
                <a:latin typeface="Noto Sans" panose="020B0502040504020204" pitchFamily="34" charset="0"/>
                <a:ea typeface="Noto Sans" panose="020B0502040504020204" pitchFamily="34" charset="0"/>
                <a:cs typeface="Noto Sans" panose="020B0502040504020204" pitchFamily="34" charset="0"/>
              </a:rPr>
              <a:t>career progression</a:t>
            </a:r>
            <a:r>
              <a:rPr lang="en-GB" sz="1600" dirty="0">
                <a:latin typeface="Noto Sans" panose="020B0502040504020204" pitchFamily="34" charset="0"/>
                <a:ea typeface="Noto Sans" panose="020B0502040504020204" pitchFamily="34" charset="0"/>
                <a:cs typeface="Noto Sans" panose="020B0502040504020204" pitchFamily="34" charset="0"/>
              </a:rPr>
              <a:t>, including opportunities to take </a:t>
            </a:r>
            <a:r>
              <a:rPr lang="en-GB" sz="1600" b="1" dirty="0">
                <a:solidFill>
                  <a:srgbClr val="F659AC"/>
                </a:solidFill>
                <a:latin typeface="Noto Sans" panose="020B0502040504020204" pitchFamily="34" charset="0"/>
                <a:ea typeface="Noto Sans" panose="020B0502040504020204" pitchFamily="34" charset="0"/>
                <a:cs typeface="Noto Sans" panose="020B0502040504020204" pitchFamily="34" charset="0"/>
              </a:rPr>
              <a:t>accredited courses</a:t>
            </a:r>
            <a:r>
              <a:rPr lang="en-GB" sz="1600" dirty="0">
                <a:latin typeface="Noto Sans" panose="020B0502040504020204" pitchFamily="34" charset="0"/>
                <a:ea typeface="Noto Sans" panose="020B0502040504020204" pitchFamily="34" charset="0"/>
                <a:cs typeface="Noto Sans" panose="020B0502040504020204" pitchFamily="34" charset="0"/>
              </a:rPr>
              <a:t>, earn a </a:t>
            </a:r>
            <a:r>
              <a:rPr lang="en-GB" sz="1600" b="1" dirty="0">
                <a:solidFill>
                  <a:srgbClr val="F659AC"/>
                </a:solidFill>
                <a:latin typeface="Noto Sans" panose="020B0502040504020204" pitchFamily="34" charset="0"/>
                <a:ea typeface="Noto Sans" panose="020B0502040504020204" pitchFamily="34" charset="0"/>
                <a:cs typeface="Noto Sans" panose="020B0502040504020204" pitchFamily="34" charset="0"/>
              </a:rPr>
              <a:t>qualification</a:t>
            </a:r>
            <a:r>
              <a:rPr lang="en-GB" sz="1600" dirty="0">
                <a:latin typeface="Noto Sans" panose="020B0502040504020204" pitchFamily="34" charset="0"/>
                <a:ea typeface="Noto Sans" panose="020B0502040504020204" pitchFamily="34" charset="0"/>
                <a:cs typeface="Noto Sans" panose="020B0502040504020204" pitchFamily="34" charset="0"/>
              </a:rPr>
              <a:t>, or receive more </a:t>
            </a:r>
            <a:r>
              <a:rPr lang="en-GB" sz="1600" b="1" dirty="0">
                <a:solidFill>
                  <a:srgbClr val="F659AC"/>
                </a:solidFill>
                <a:latin typeface="Noto Sans" panose="020B0502040504020204" pitchFamily="34" charset="0"/>
                <a:ea typeface="Noto Sans" panose="020B0502040504020204" pitchFamily="34" charset="0"/>
                <a:cs typeface="Noto Sans" panose="020B0502040504020204" pitchFamily="34" charset="0"/>
              </a:rPr>
              <a:t>training</a:t>
            </a:r>
            <a:r>
              <a:rPr lang="en-GB" sz="1600" dirty="0">
                <a:latin typeface="Noto Sans" panose="020B0502040504020204" pitchFamily="34" charset="0"/>
                <a:ea typeface="Noto Sans" panose="020B0502040504020204" pitchFamily="34" charset="0"/>
                <a:cs typeface="Noto Sans" panose="020B0502040504020204" pitchFamily="34" charset="0"/>
              </a:rPr>
              <a:t>.</a:t>
            </a:r>
          </a:p>
          <a:p>
            <a:pPr marL="342900" indent="-342900">
              <a:spcAft>
                <a:spcPts val="1200"/>
              </a:spcAft>
              <a:buFontTx/>
              <a:buAutoNum type="arabicPeriod"/>
            </a:pPr>
            <a:endParaRPr lang="en-GB" sz="1600" dirty="0">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184849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A3A12E-3D5C-8643-BAF3-454B3806ADA8}"/>
              </a:ext>
            </a:extLst>
          </p:cNvPr>
          <p:cNvPicPr>
            <a:picLocks noChangeAspect="1"/>
          </p:cNvPicPr>
          <p:nvPr/>
        </p:nvPicPr>
        <p:blipFill>
          <a:blip r:embed="rId3"/>
          <a:stretch>
            <a:fillRect/>
          </a:stretch>
        </p:blipFill>
        <p:spPr>
          <a:xfrm>
            <a:off x="6939552" y="-59120"/>
            <a:ext cx="2527551" cy="1518317"/>
          </a:xfrm>
          <a:prstGeom prst="rect">
            <a:avLst/>
          </a:prstGeom>
        </p:spPr>
      </p:pic>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584775"/>
          </a:xfrm>
          <a:prstGeom prst="rect">
            <a:avLst/>
          </a:prstGeom>
          <a:noFill/>
        </p:spPr>
        <p:txBody>
          <a:bodyPr wrap="square" rtlCol="0">
            <a:spAutoFit/>
          </a:bodyPr>
          <a:lstStyle/>
          <a:p>
            <a:r>
              <a:rPr lang="en-GB" sz="3200" b="1" dirty="0">
                <a:solidFill>
                  <a:srgbClr val="6E005A"/>
                </a:solidFill>
                <a:latin typeface="Poppins" pitchFamily="2" charset="77"/>
                <a:cs typeface="Poppins" pitchFamily="2" charset="77"/>
              </a:rPr>
              <a:t>2022 Workforce Survey</a:t>
            </a:r>
            <a:endParaRPr lang="en-GB" sz="3200" dirty="0">
              <a:solidFill>
                <a:srgbClr val="6E005A"/>
              </a:solidFill>
              <a:latin typeface="Poppins" pitchFamily="2" charset="77"/>
              <a:cs typeface="Poppins" pitchFamily="2" charset="77"/>
            </a:endParaRPr>
          </a:p>
        </p:txBody>
      </p:sp>
      <p:sp>
        <p:nvSpPr>
          <p:cNvPr id="3" name="TextBox 2">
            <a:extLst>
              <a:ext uri="{FF2B5EF4-FFF2-40B4-BE49-F238E27FC236}">
                <a16:creationId xmlns:a16="http://schemas.microsoft.com/office/drawing/2014/main" id="{874F06A6-B907-5647-ACCA-5EE8076ED3D9}"/>
              </a:ext>
            </a:extLst>
          </p:cNvPr>
          <p:cNvSpPr txBox="1"/>
          <p:nvPr/>
        </p:nvSpPr>
        <p:spPr>
          <a:xfrm>
            <a:off x="4795555" y="1459197"/>
            <a:ext cx="4103895" cy="4524315"/>
          </a:xfrm>
          <a:prstGeom prst="rect">
            <a:avLst/>
          </a:prstGeom>
          <a:noFill/>
        </p:spPr>
        <p:txBody>
          <a:bodyPr wrap="square" rtlCol="0">
            <a:spAutoFit/>
          </a:bodyPr>
          <a:lstStyle/>
          <a:p>
            <a:r>
              <a:rPr lang="en-GB" sz="1600" dirty="0">
                <a:latin typeface="Noto Sans" panose="020B0502040504020204" pitchFamily="34" charset="0"/>
                <a:ea typeface="Noto Sans" panose="020B0502040504020204" pitchFamily="34" charset="0"/>
                <a:cs typeface="Noto Sans" panose="020B0502040504020204" pitchFamily="34" charset="0"/>
              </a:rPr>
              <a:t>Overview:</a:t>
            </a:r>
          </a:p>
          <a:p>
            <a:pPr marL="285750" indent="-285750">
              <a:buFont typeface="Arial" panose="020B0604020202020204" pitchFamily="34" charset="0"/>
              <a:buChar char="•"/>
            </a:pPr>
            <a:r>
              <a:rPr lang="en-GB" sz="1600" dirty="0">
                <a:latin typeface="Noto Sans" panose="020B0502040504020204" pitchFamily="34" charset="0"/>
                <a:ea typeface="Noto Sans" panose="020B0502040504020204" pitchFamily="34" charset="0"/>
                <a:cs typeface="Noto Sans" panose="020B0502040504020204" pitchFamily="34" charset="0"/>
              </a:rPr>
              <a:t>May – June 2022</a:t>
            </a:r>
          </a:p>
          <a:p>
            <a:pPr marL="285750" indent="-285750">
              <a:buFont typeface="Arial" panose="020B0604020202020204" pitchFamily="34" charset="0"/>
              <a:buChar char="•"/>
            </a:pPr>
            <a:r>
              <a:rPr lang="en-GB" sz="1600" dirty="0">
                <a:latin typeface="Noto Sans" panose="020B0502040504020204" pitchFamily="34" charset="0"/>
                <a:ea typeface="Noto Sans" panose="020B0502040504020204" pitchFamily="34" charset="0"/>
                <a:cs typeface="Noto Sans" panose="020B0502040504020204" pitchFamily="34" charset="0"/>
              </a:rPr>
              <a:t>1,300 respondents</a:t>
            </a:r>
          </a:p>
          <a:p>
            <a:pPr marL="285750" indent="-285750">
              <a:buFont typeface="Arial" panose="020B0604020202020204" pitchFamily="34" charset="0"/>
              <a:buChar char="•"/>
            </a:pPr>
            <a:r>
              <a:rPr lang="en-GB" sz="1600" dirty="0">
                <a:latin typeface="Noto Sans" panose="020B0502040504020204" pitchFamily="34" charset="0"/>
                <a:ea typeface="Noto Sans" panose="020B0502040504020204" pitchFamily="34" charset="0"/>
                <a:cs typeface="Noto Sans" panose="020B0502040504020204" pitchFamily="34" charset="0"/>
              </a:rPr>
              <a:t>Mix of location, role, length in role, organisation type</a:t>
            </a:r>
          </a:p>
          <a:p>
            <a:endParaRPr lang="en-US" sz="1600" dirty="0">
              <a:latin typeface="Noto Sans" panose="020B0502040504020204" pitchFamily="34" charset="0"/>
              <a:ea typeface="Noto Sans" panose="020B0502040504020204" pitchFamily="34" charset="0"/>
              <a:cs typeface="Noto Sans" panose="020B0502040504020204" pitchFamily="34" charset="0"/>
            </a:endParaRPr>
          </a:p>
          <a:p>
            <a:pPr marL="342900" indent="-342900">
              <a:buFont typeface="+mj-lt"/>
              <a:buAutoNum type="arabicPeriod"/>
            </a:pPr>
            <a:r>
              <a:rPr lang="en-GB" sz="1600" dirty="0">
                <a:latin typeface="Noto Sans" panose="020B0502040504020204" pitchFamily="34" charset="0"/>
                <a:ea typeface="Noto Sans" panose="020B0502040504020204" pitchFamily="34" charset="0"/>
                <a:cs typeface="Noto Sans" panose="020B0502040504020204" pitchFamily="34" charset="0"/>
              </a:rPr>
              <a:t>Why a career in the sector</a:t>
            </a:r>
          </a:p>
          <a:p>
            <a:pPr marL="342900" indent="-342900">
              <a:buFont typeface="+mj-lt"/>
              <a:buAutoNum type="arabicPeriod"/>
            </a:pPr>
            <a:r>
              <a:rPr lang="en-GB" sz="1600" dirty="0">
                <a:latin typeface="Noto Sans" panose="020B0502040504020204" pitchFamily="34" charset="0"/>
                <a:ea typeface="Noto Sans" panose="020B0502040504020204" pitchFamily="34" charset="0"/>
                <a:cs typeface="Noto Sans" panose="020B0502040504020204" pitchFamily="34" charset="0"/>
              </a:rPr>
              <a:t>What it’s like working in the sector</a:t>
            </a:r>
          </a:p>
          <a:p>
            <a:pPr marL="342900" indent="-342900">
              <a:buFont typeface="+mj-lt"/>
              <a:buAutoNum type="arabicPeriod"/>
            </a:pPr>
            <a:r>
              <a:rPr lang="en-GB" sz="1600" dirty="0">
                <a:latin typeface="Noto Sans" panose="020B0502040504020204" pitchFamily="34" charset="0"/>
                <a:ea typeface="Noto Sans" panose="020B0502040504020204" pitchFamily="34" charset="0"/>
                <a:cs typeface="Noto Sans" panose="020B0502040504020204" pitchFamily="34" charset="0"/>
              </a:rPr>
              <a:t>Benefits and challenges of working in the homelessness sector</a:t>
            </a:r>
          </a:p>
          <a:p>
            <a:pPr marL="342900" indent="-342900">
              <a:buFont typeface="+mj-lt"/>
              <a:buAutoNum type="arabicPeriod"/>
            </a:pPr>
            <a:r>
              <a:rPr lang="en-GB" sz="1600" dirty="0">
                <a:latin typeface="Noto Sans" panose="020B0502040504020204" pitchFamily="34" charset="0"/>
                <a:ea typeface="Noto Sans" panose="020B0502040504020204" pitchFamily="34" charset="0"/>
                <a:cs typeface="Noto Sans" panose="020B0502040504020204" pitchFamily="34" charset="0"/>
              </a:rPr>
              <a:t>Skills &amp; expertise needed</a:t>
            </a:r>
          </a:p>
          <a:p>
            <a:pPr marL="342900" indent="-342900">
              <a:buFont typeface="+mj-lt"/>
              <a:buAutoNum type="arabicPeriod"/>
            </a:pPr>
            <a:r>
              <a:rPr lang="en-GB" sz="1600" dirty="0">
                <a:latin typeface="Noto Sans" panose="020B0502040504020204" pitchFamily="34" charset="0"/>
                <a:ea typeface="Noto Sans" panose="020B0502040504020204" pitchFamily="34" charset="0"/>
                <a:cs typeface="Noto Sans" panose="020B0502040504020204" pitchFamily="34" charset="0"/>
              </a:rPr>
              <a:t>Current and projected challenges with recruitment and retention</a:t>
            </a:r>
            <a:endParaRPr lang="en-US" sz="1600" dirty="0">
              <a:latin typeface="Noto Sans" panose="020B0502040504020204" pitchFamily="34" charset="0"/>
              <a:ea typeface="Noto Sans" panose="020B0502040504020204" pitchFamily="34" charset="0"/>
              <a:cs typeface="Noto Sans" panose="020B0502040504020204" pitchFamily="34" charset="0"/>
            </a:endParaRPr>
          </a:p>
          <a:p>
            <a:pPr marL="342900" indent="-342900">
              <a:buFont typeface="+mj-lt"/>
              <a:buAutoNum type="arabicPeriod"/>
            </a:pPr>
            <a:r>
              <a:rPr lang="en-GB" sz="1600" dirty="0">
                <a:latin typeface="Noto Sans" panose="020B0502040504020204" pitchFamily="34" charset="0"/>
                <a:ea typeface="Noto Sans" panose="020B0502040504020204" pitchFamily="34" charset="0"/>
                <a:cs typeface="Noto Sans" panose="020B0502040504020204" pitchFamily="34" charset="0"/>
              </a:rPr>
              <a:t>How organisations have tried to address these challenges (and what’s worked)</a:t>
            </a:r>
          </a:p>
          <a:p>
            <a:pPr marL="342900" indent="-342900">
              <a:buFont typeface="+mj-lt"/>
              <a:buAutoNum type="arabicPeriod"/>
            </a:pPr>
            <a:r>
              <a:rPr lang="en-GB" sz="1600" dirty="0">
                <a:latin typeface="Noto Sans" panose="020B0502040504020204" pitchFamily="34" charset="0"/>
                <a:ea typeface="Noto Sans" panose="020B0502040504020204" pitchFamily="34" charset="0"/>
                <a:cs typeface="Noto Sans" panose="020B0502040504020204" pitchFamily="34" charset="0"/>
              </a:rPr>
              <a:t>What staff want to help their own career progression</a:t>
            </a:r>
          </a:p>
        </p:txBody>
      </p:sp>
      <p:pic>
        <p:nvPicPr>
          <p:cNvPr id="5" name="Picture 4">
            <a:extLst>
              <a:ext uri="{FF2B5EF4-FFF2-40B4-BE49-F238E27FC236}">
                <a16:creationId xmlns:a16="http://schemas.microsoft.com/office/drawing/2014/main" id="{A43F4953-14F1-8B4E-98EC-79940FA00ABE}"/>
              </a:ext>
            </a:extLst>
          </p:cNvPr>
          <p:cNvPicPr>
            <a:picLocks noChangeAspect="1"/>
          </p:cNvPicPr>
          <p:nvPr/>
        </p:nvPicPr>
        <p:blipFill>
          <a:blip r:embed="rId4"/>
          <a:stretch>
            <a:fillRect/>
          </a:stretch>
        </p:blipFill>
        <p:spPr>
          <a:xfrm>
            <a:off x="0" y="2160766"/>
            <a:ext cx="4511091" cy="4697234"/>
          </a:xfrm>
          <a:prstGeom prst="rect">
            <a:avLst/>
          </a:prstGeom>
        </p:spPr>
      </p:pic>
    </p:spTree>
    <p:extLst>
      <p:ext uri="{BB962C8B-B14F-4D97-AF65-F5344CB8AC3E}">
        <p14:creationId xmlns:p14="http://schemas.microsoft.com/office/powerpoint/2010/main" val="104299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A3A12E-3D5C-8643-BAF3-454B3806ADA8}"/>
              </a:ext>
            </a:extLst>
          </p:cNvPr>
          <p:cNvPicPr>
            <a:picLocks noChangeAspect="1"/>
          </p:cNvPicPr>
          <p:nvPr/>
        </p:nvPicPr>
        <p:blipFill>
          <a:blip r:embed="rId3"/>
          <a:stretch>
            <a:fillRect/>
          </a:stretch>
        </p:blipFill>
        <p:spPr>
          <a:xfrm>
            <a:off x="6926274" y="-27710"/>
            <a:ext cx="2527551" cy="1518317"/>
          </a:xfrm>
          <a:prstGeom prst="rect">
            <a:avLst/>
          </a:prstGeom>
        </p:spPr>
      </p:pic>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861774"/>
          </a:xfrm>
          <a:prstGeom prst="rect">
            <a:avLst/>
          </a:prstGeom>
          <a:noFill/>
        </p:spPr>
        <p:txBody>
          <a:bodyPr wrap="square" rtlCol="0">
            <a:spAutoFit/>
          </a:bodyPr>
          <a:lstStyle/>
          <a:p>
            <a:r>
              <a:rPr lang="en-GB" sz="3200" b="1" dirty="0">
                <a:solidFill>
                  <a:srgbClr val="6E005A"/>
                </a:solidFill>
                <a:latin typeface="Poppins" pitchFamily="2" charset="77"/>
                <a:cs typeface="Poppins" pitchFamily="2" charset="77"/>
              </a:rPr>
              <a:t>Questions?</a:t>
            </a:r>
            <a:endParaRPr lang="en-GB" sz="3200" dirty="0">
              <a:solidFill>
                <a:srgbClr val="6E005A"/>
              </a:solidFill>
              <a:latin typeface="Poppins" pitchFamily="2" charset="77"/>
              <a:cs typeface="Poppins" pitchFamily="2" charset="77"/>
            </a:endParaRPr>
          </a:p>
          <a:p>
            <a:endParaRPr lang="en-US" dirty="0"/>
          </a:p>
        </p:txBody>
      </p:sp>
      <p:sp>
        <p:nvSpPr>
          <p:cNvPr id="3" name="TextBox 2">
            <a:extLst>
              <a:ext uri="{FF2B5EF4-FFF2-40B4-BE49-F238E27FC236}">
                <a16:creationId xmlns:a16="http://schemas.microsoft.com/office/drawing/2014/main" id="{874F06A6-B907-5647-ACCA-5EE8076ED3D9}"/>
              </a:ext>
            </a:extLst>
          </p:cNvPr>
          <p:cNvSpPr txBox="1"/>
          <p:nvPr/>
        </p:nvSpPr>
        <p:spPr>
          <a:xfrm>
            <a:off x="331838" y="1982614"/>
            <a:ext cx="4738001" cy="3419526"/>
          </a:xfrm>
          <a:prstGeom prst="rect">
            <a:avLst/>
          </a:prstGeom>
          <a:noFill/>
        </p:spPr>
        <p:txBody>
          <a:bodyPr wrap="square" rtlCol="0">
            <a:spAutoFit/>
          </a:bodyPr>
          <a:lstStyle/>
          <a:p>
            <a:pPr>
              <a:lnSpc>
                <a:spcPct val="150000"/>
              </a:lnSpc>
            </a:pPr>
            <a:r>
              <a:rPr lang="en-GB" sz="1600" b="1" dirty="0">
                <a:latin typeface="Noto Sans" panose="020B0502040504020204" pitchFamily="34" charset="0"/>
                <a:ea typeface="Noto Sans" panose="020B0502040504020204" pitchFamily="34" charset="0"/>
                <a:cs typeface="Noto Sans" panose="020B0502040504020204" pitchFamily="34" charset="0"/>
              </a:rPr>
              <a:t>Ask now! </a:t>
            </a:r>
            <a:endParaRPr lang="en-GB" sz="1600" dirty="0">
              <a:latin typeface="Noto Sans" panose="020B0502040504020204" pitchFamily="34" charset="0"/>
              <a:ea typeface="Noto Sans" panose="020B0502040504020204" pitchFamily="34" charset="0"/>
              <a:cs typeface="Noto Sans" panose="020B0502040504020204" pitchFamily="34" charset="0"/>
            </a:endParaRPr>
          </a:p>
          <a:p>
            <a:pPr>
              <a:lnSpc>
                <a:spcPct val="150000"/>
              </a:lnSpc>
            </a:pPr>
            <a:endParaRPr lang="en-GB" sz="1600" dirty="0">
              <a:latin typeface="Noto Sans" panose="020B0502040504020204" pitchFamily="34" charset="0"/>
              <a:ea typeface="Noto Sans" panose="020B0502040504020204" pitchFamily="34" charset="0"/>
              <a:cs typeface="Noto Sans" panose="020B0502040504020204" pitchFamily="34" charset="0"/>
            </a:endParaRPr>
          </a:p>
          <a:p>
            <a:pPr>
              <a:lnSpc>
                <a:spcPct val="150000"/>
              </a:lnSpc>
            </a:pPr>
            <a:endParaRPr lang="en-GB" sz="1600" dirty="0">
              <a:latin typeface="Noto Sans" panose="020B0502040504020204" pitchFamily="34" charset="0"/>
              <a:ea typeface="Noto Sans" panose="020B0502040504020204" pitchFamily="34" charset="0"/>
              <a:cs typeface="Noto Sans" panose="020B0502040504020204" pitchFamily="34" charset="0"/>
            </a:endParaRPr>
          </a:p>
          <a:p>
            <a:pPr>
              <a:lnSpc>
                <a:spcPct val="150000"/>
              </a:lnSpc>
            </a:pPr>
            <a:r>
              <a:rPr lang="en-GB" sz="1600" b="1" dirty="0">
                <a:latin typeface="Noto Sans" panose="020B0502040504020204" pitchFamily="34" charset="0"/>
                <a:ea typeface="Noto Sans" panose="020B0502040504020204" pitchFamily="34" charset="0"/>
                <a:cs typeface="Noto Sans" panose="020B0502040504020204" pitchFamily="34" charset="0"/>
              </a:rPr>
              <a:t>Or get in touch at</a:t>
            </a:r>
          </a:p>
          <a:p>
            <a:pPr>
              <a:lnSpc>
                <a:spcPct val="150000"/>
              </a:lnSpc>
            </a:pPr>
            <a:r>
              <a:rPr lang="en-GB" sz="1600" dirty="0">
                <a:latin typeface="Noto Sans" panose="020B0502040504020204" pitchFamily="34" charset="0"/>
                <a:ea typeface="Noto Sans" panose="020B0502040504020204" pitchFamily="34" charset="0"/>
                <a:cs typeface="Noto Sans" panose="020B0502040504020204" pitchFamily="34" charset="0"/>
                <a:hlinkClick r:id="rId4"/>
              </a:rPr>
              <a:t>trent.grassian@homelesslink.org.uk</a:t>
            </a:r>
            <a:r>
              <a:rPr lang="en-GB" sz="1600" dirty="0">
                <a:latin typeface="Noto Sans" panose="020B0502040504020204" pitchFamily="34" charset="0"/>
                <a:ea typeface="Noto Sans" panose="020B0502040504020204" pitchFamily="34" charset="0"/>
                <a:cs typeface="Noto Sans" panose="020B0502040504020204" pitchFamily="34" charset="0"/>
              </a:rPr>
              <a:t> or </a:t>
            </a:r>
            <a:r>
              <a:rPr lang="en-GB" sz="1600" dirty="0">
                <a:latin typeface="Noto Sans" panose="020B0502040504020204" pitchFamily="34" charset="0"/>
                <a:ea typeface="Noto Sans" panose="020B0502040504020204" pitchFamily="34" charset="0"/>
                <a:cs typeface="Noto Sans" panose="020B0502040504020204" pitchFamily="34" charset="0"/>
                <a:hlinkClick r:id="rId5"/>
              </a:rPr>
              <a:t>research@homelesslink.org.uk</a:t>
            </a:r>
            <a:endParaRPr lang="en-GB" sz="1600" dirty="0">
              <a:latin typeface="Noto Sans" panose="020B0502040504020204" pitchFamily="34" charset="0"/>
              <a:ea typeface="Noto Sans" panose="020B0502040504020204" pitchFamily="34" charset="0"/>
              <a:cs typeface="Noto Sans" panose="020B0502040504020204" pitchFamily="34" charset="0"/>
            </a:endParaRPr>
          </a:p>
          <a:p>
            <a:pPr>
              <a:lnSpc>
                <a:spcPct val="150000"/>
              </a:lnSpc>
            </a:pPr>
            <a:endParaRPr lang="en-GB" sz="1600" dirty="0">
              <a:latin typeface="Noto Sans" panose="020B0502040504020204" pitchFamily="34" charset="0"/>
              <a:ea typeface="Noto Sans" panose="020B0502040504020204" pitchFamily="34" charset="0"/>
              <a:cs typeface="Noto Sans" panose="020B0502040504020204" pitchFamily="34" charset="0"/>
            </a:endParaRPr>
          </a:p>
          <a:p>
            <a:pPr>
              <a:lnSpc>
                <a:spcPct val="150000"/>
              </a:lnSpc>
            </a:pPr>
            <a:endParaRPr lang="en-GB" sz="1600" dirty="0">
              <a:latin typeface="Noto Sans" panose="020B0502040504020204" pitchFamily="34" charset="0"/>
              <a:ea typeface="Noto Sans" panose="020B0502040504020204" pitchFamily="34" charset="0"/>
              <a:cs typeface="Noto Sans" panose="020B0502040504020204" pitchFamily="34" charset="0"/>
            </a:endParaRPr>
          </a:p>
          <a:p>
            <a:pPr>
              <a:lnSpc>
                <a:spcPct val="150000"/>
              </a:lnSpc>
            </a:pPr>
            <a:endParaRPr lang="en-US" dirty="0"/>
          </a:p>
        </p:txBody>
      </p:sp>
      <p:pic>
        <p:nvPicPr>
          <p:cNvPr id="5" name="Picture 4">
            <a:extLst>
              <a:ext uri="{FF2B5EF4-FFF2-40B4-BE49-F238E27FC236}">
                <a16:creationId xmlns:a16="http://schemas.microsoft.com/office/drawing/2014/main" id="{35728C01-9508-334B-825A-CF6C9FE3154D}"/>
              </a:ext>
            </a:extLst>
          </p:cNvPr>
          <p:cNvPicPr>
            <a:picLocks noChangeAspect="1"/>
          </p:cNvPicPr>
          <p:nvPr/>
        </p:nvPicPr>
        <p:blipFill>
          <a:blip r:embed="rId6"/>
          <a:stretch>
            <a:fillRect/>
          </a:stretch>
        </p:blipFill>
        <p:spPr>
          <a:xfrm>
            <a:off x="3129503" y="1147875"/>
            <a:ext cx="6014086" cy="5710125"/>
          </a:xfrm>
          <a:prstGeom prst="rect">
            <a:avLst/>
          </a:prstGeom>
        </p:spPr>
      </p:pic>
    </p:spTree>
    <p:extLst>
      <p:ext uri="{BB962C8B-B14F-4D97-AF65-F5344CB8AC3E}">
        <p14:creationId xmlns:p14="http://schemas.microsoft.com/office/powerpoint/2010/main" val="100015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E053E7-44DE-BE43-AE70-A5C1E0FCDB41}"/>
              </a:ext>
            </a:extLst>
          </p:cNvPr>
          <p:cNvPicPr>
            <a:picLocks noChangeAspect="1"/>
          </p:cNvPicPr>
          <p:nvPr/>
        </p:nvPicPr>
        <p:blipFill rotWithShape="1">
          <a:blip r:embed="rId3"/>
          <a:srcRect l="10286" t="33312" r="13634" b="30713"/>
          <a:stretch/>
        </p:blipFill>
        <p:spPr>
          <a:xfrm>
            <a:off x="1224117" y="707922"/>
            <a:ext cx="6327058" cy="1194620"/>
          </a:xfrm>
          <a:prstGeom prst="rect">
            <a:avLst/>
          </a:prstGeom>
        </p:spPr>
      </p:pic>
      <p:sp>
        <p:nvSpPr>
          <p:cNvPr id="7" name="TextBox 6">
            <a:extLst>
              <a:ext uri="{FF2B5EF4-FFF2-40B4-BE49-F238E27FC236}">
                <a16:creationId xmlns:a16="http://schemas.microsoft.com/office/drawing/2014/main" id="{6ED1458E-E8B1-F14A-B82B-51011BE3CA24}"/>
              </a:ext>
            </a:extLst>
          </p:cNvPr>
          <p:cNvSpPr txBox="1"/>
          <p:nvPr/>
        </p:nvSpPr>
        <p:spPr>
          <a:xfrm>
            <a:off x="575188" y="2772697"/>
            <a:ext cx="3229896" cy="2831544"/>
          </a:xfrm>
          <a:prstGeom prst="rect">
            <a:avLst/>
          </a:prstGeom>
          <a:noFill/>
        </p:spPr>
        <p:txBody>
          <a:bodyPr wrap="square" rtlCol="0">
            <a:spAutoFit/>
          </a:bodyPr>
          <a:lstStyle/>
          <a:p>
            <a:pPr>
              <a:spcAft>
                <a:spcPts val="0"/>
              </a:spcAft>
            </a:pPr>
            <a:r>
              <a:rPr lang="en-GB" sz="2000" b="1" dirty="0">
                <a:solidFill>
                  <a:srgbClr val="6E005A"/>
                </a:solidFill>
                <a:effectLst/>
                <a:latin typeface="Poppins" pitchFamily="2" charset="77"/>
                <a:ea typeface="ＭＳ Ｐ明朝"/>
                <a:cs typeface="Poppins" pitchFamily="2" charset="77"/>
              </a:rPr>
              <a:t>What we do</a:t>
            </a:r>
          </a:p>
          <a:p>
            <a:pPr>
              <a:spcAft>
                <a:spcPts val="0"/>
              </a:spcAft>
            </a:pPr>
            <a:endParaRPr lang="en-GB" sz="1400" b="1" dirty="0">
              <a:solidFill>
                <a:srgbClr val="6E005A"/>
              </a:solidFill>
              <a:effectLst/>
              <a:latin typeface="Noto Sans" panose="020B0502040504020204" pitchFamily="34" charset="0"/>
              <a:ea typeface="Noto Sans" panose="020B0502040504020204" pitchFamily="34" charset="0"/>
              <a:cs typeface="Noto Sans" panose="020B0502040504020204" pitchFamily="34" charset="0"/>
            </a:endParaRPr>
          </a:p>
          <a:p>
            <a:r>
              <a:rPr lang="en-GB" sz="1400" dirty="0">
                <a:latin typeface="Noto Sans" panose="020B0502040504020204" pitchFamily="34" charset="0"/>
                <a:ea typeface="Noto Sans" panose="020B0502040504020204" pitchFamily="34" charset="0"/>
                <a:cs typeface="Noto Sans" panose="020B0502040504020204" pitchFamily="34" charset="0"/>
              </a:rPr>
              <a:t>Homeless Link is the national membership charity for frontline homelessness services. We work to improve services through research, guidance and learning, and campaign for policy change that will ensure everyone has a place to call home and the support they need to keep it.</a:t>
            </a:r>
          </a:p>
          <a:p>
            <a:endParaRPr lang="en-US" dirty="0"/>
          </a:p>
        </p:txBody>
      </p:sp>
      <p:sp>
        <p:nvSpPr>
          <p:cNvPr id="8" name="TextBox 7">
            <a:extLst>
              <a:ext uri="{FF2B5EF4-FFF2-40B4-BE49-F238E27FC236}">
                <a16:creationId xmlns:a16="http://schemas.microsoft.com/office/drawing/2014/main" id="{FCAF7EBC-D747-804E-9246-F5648EAAF961}"/>
              </a:ext>
            </a:extLst>
          </p:cNvPr>
          <p:cNvSpPr txBox="1"/>
          <p:nvPr/>
        </p:nvSpPr>
        <p:spPr>
          <a:xfrm>
            <a:off x="5117690" y="2772697"/>
            <a:ext cx="3642852" cy="1200329"/>
          </a:xfrm>
          <a:prstGeom prst="rect">
            <a:avLst/>
          </a:prstGeom>
          <a:noFill/>
        </p:spPr>
        <p:txBody>
          <a:bodyPr wrap="square" rtlCol="0">
            <a:spAutoFit/>
          </a:bodyPr>
          <a:lstStyle/>
          <a:p>
            <a:r>
              <a:rPr lang="en-GB" b="1" dirty="0" err="1">
                <a:solidFill>
                  <a:srgbClr val="6E005A"/>
                </a:solidFill>
                <a:latin typeface="Poppins" pitchFamily="2" charset="77"/>
                <a:ea typeface="ＭＳ Ｐ明朝"/>
                <a:cs typeface="Poppins" pitchFamily="2" charset="77"/>
              </a:rPr>
              <a:t>homeless.org.uk</a:t>
            </a:r>
            <a:endParaRPr lang="en-GB" b="1" dirty="0">
              <a:solidFill>
                <a:srgbClr val="6E005A"/>
              </a:solidFill>
              <a:latin typeface="Poppins" pitchFamily="2" charset="77"/>
              <a:ea typeface="ＭＳ Ｐ明朝"/>
              <a:cs typeface="Poppins" pitchFamily="2" charset="77"/>
            </a:endParaRPr>
          </a:p>
          <a:p>
            <a:endParaRPr lang="en-GB" b="1" dirty="0">
              <a:solidFill>
                <a:srgbClr val="6E005A"/>
              </a:solidFill>
              <a:latin typeface="Poppins" pitchFamily="2" charset="77"/>
              <a:ea typeface="ＭＳ Ｐ明朝"/>
              <a:cs typeface="Poppins" pitchFamily="2" charset="77"/>
            </a:endParaRPr>
          </a:p>
          <a:p>
            <a:r>
              <a:rPr lang="en-GB" b="1" dirty="0">
                <a:solidFill>
                  <a:srgbClr val="6E005A"/>
                </a:solidFill>
                <a:latin typeface="Poppins" pitchFamily="2" charset="77"/>
                <a:ea typeface="ＭＳ Ｐ明朝"/>
                <a:cs typeface="Poppins" pitchFamily="2" charset="77"/>
              </a:rPr>
              <a:t>@</a:t>
            </a:r>
            <a:r>
              <a:rPr lang="en-GB" b="1" dirty="0" err="1">
                <a:solidFill>
                  <a:srgbClr val="6E005A"/>
                </a:solidFill>
                <a:latin typeface="Poppins" pitchFamily="2" charset="77"/>
                <a:ea typeface="ＭＳ Ｐ明朝"/>
                <a:cs typeface="Poppins" pitchFamily="2" charset="77"/>
              </a:rPr>
              <a:t>HomelessLink</a:t>
            </a:r>
            <a:endParaRPr lang="en-GB" b="1" dirty="0">
              <a:solidFill>
                <a:srgbClr val="6E005A"/>
              </a:solidFill>
              <a:latin typeface="Poppins" pitchFamily="2" charset="77"/>
              <a:ea typeface="ＭＳ Ｐ明朝"/>
              <a:cs typeface="Poppins" pitchFamily="2" charset="77"/>
            </a:endParaRPr>
          </a:p>
          <a:p>
            <a:endParaRPr lang="en-US" dirty="0"/>
          </a:p>
        </p:txBody>
      </p:sp>
    </p:spTree>
    <p:extLst>
      <p:ext uri="{BB962C8B-B14F-4D97-AF65-F5344CB8AC3E}">
        <p14:creationId xmlns:p14="http://schemas.microsoft.com/office/powerpoint/2010/main" val="2838174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A3A12E-3D5C-8643-BAF3-454B3806ADA8}"/>
              </a:ext>
            </a:extLst>
          </p:cNvPr>
          <p:cNvPicPr>
            <a:picLocks noChangeAspect="1"/>
          </p:cNvPicPr>
          <p:nvPr/>
        </p:nvPicPr>
        <p:blipFill>
          <a:blip r:embed="rId3"/>
          <a:stretch>
            <a:fillRect/>
          </a:stretch>
        </p:blipFill>
        <p:spPr>
          <a:xfrm>
            <a:off x="6953407" y="-72975"/>
            <a:ext cx="2527551" cy="1518317"/>
          </a:xfrm>
          <a:prstGeom prst="rect">
            <a:avLst/>
          </a:prstGeom>
        </p:spPr>
      </p:pic>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861774"/>
          </a:xfrm>
          <a:prstGeom prst="rect">
            <a:avLst/>
          </a:prstGeom>
          <a:noFill/>
        </p:spPr>
        <p:txBody>
          <a:bodyPr wrap="square" rtlCol="0">
            <a:spAutoFit/>
          </a:bodyPr>
          <a:lstStyle/>
          <a:p>
            <a:r>
              <a:rPr lang="en-GB" sz="3200" b="1" dirty="0">
                <a:solidFill>
                  <a:srgbClr val="6E005A"/>
                </a:solidFill>
                <a:latin typeface="Poppins" pitchFamily="2" charset="77"/>
                <a:cs typeface="Poppins" pitchFamily="2" charset="77"/>
              </a:rPr>
              <a:t>Extra slides</a:t>
            </a:r>
            <a:endParaRPr lang="en-GB" sz="3200" dirty="0">
              <a:solidFill>
                <a:srgbClr val="6E005A"/>
              </a:solidFill>
              <a:latin typeface="Poppins" pitchFamily="2" charset="77"/>
              <a:cs typeface="Poppins" pitchFamily="2" charset="77"/>
            </a:endParaRPr>
          </a:p>
          <a:p>
            <a:endParaRPr lang="en-US" dirty="0"/>
          </a:p>
        </p:txBody>
      </p:sp>
    </p:spTree>
    <p:extLst>
      <p:ext uri="{BB962C8B-B14F-4D97-AF65-F5344CB8AC3E}">
        <p14:creationId xmlns:p14="http://schemas.microsoft.com/office/powerpoint/2010/main" val="2720737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A3A12E-3D5C-8643-BAF3-454B3806ADA8}"/>
              </a:ext>
            </a:extLst>
          </p:cNvPr>
          <p:cNvPicPr>
            <a:picLocks noChangeAspect="1"/>
          </p:cNvPicPr>
          <p:nvPr/>
        </p:nvPicPr>
        <p:blipFill>
          <a:blip r:embed="rId3"/>
          <a:stretch>
            <a:fillRect/>
          </a:stretch>
        </p:blipFill>
        <p:spPr>
          <a:xfrm>
            <a:off x="6953407" y="-72975"/>
            <a:ext cx="2527551" cy="1518317"/>
          </a:xfrm>
          <a:prstGeom prst="rect">
            <a:avLst/>
          </a:prstGeom>
        </p:spPr>
      </p:pic>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1138773"/>
          </a:xfrm>
          <a:prstGeom prst="rect">
            <a:avLst/>
          </a:prstGeom>
          <a:noFill/>
        </p:spPr>
        <p:txBody>
          <a:bodyPr wrap="square" rtlCol="0">
            <a:spAutoFit/>
          </a:bodyPr>
          <a:lstStyle/>
          <a:p>
            <a:r>
              <a:rPr lang="en-GB" sz="3600" b="1" dirty="0">
                <a:solidFill>
                  <a:srgbClr val="6E005A"/>
                </a:solidFill>
                <a:latin typeface="Poppins" pitchFamily="2" charset="77"/>
                <a:cs typeface="Poppins" pitchFamily="2" charset="77"/>
              </a:rPr>
              <a:t>3. Why…</a:t>
            </a:r>
            <a:endParaRPr lang="en-GB" sz="3600" dirty="0">
              <a:solidFill>
                <a:srgbClr val="6E005A"/>
              </a:solidFill>
              <a:latin typeface="Poppins" pitchFamily="2" charset="77"/>
              <a:cs typeface="Poppins" pitchFamily="2" charset="77"/>
            </a:endParaRPr>
          </a:p>
          <a:p>
            <a:r>
              <a:rPr lang="en-GB" sz="3200" b="1" dirty="0">
                <a:solidFill>
                  <a:srgbClr val="CC0099"/>
                </a:solidFill>
                <a:latin typeface="Poppins" pitchFamily="2" charset="77"/>
                <a:cs typeface="Poppins" pitchFamily="2" charset="77"/>
              </a:rPr>
              <a:t>do people stay in the sector?</a:t>
            </a:r>
            <a:endParaRPr lang="en-GB" sz="3200" dirty="0">
              <a:latin typeface="Poppins" pitchFamily="2" charset="77"/>
              <a:cs typeface="Poppins" pitchFamily="2" charset="77"/>
            </a:endParaRPr>
          </a:p>
        </p:txBody>
      </p:sp>
      <p:graphicFrame>
        <p:nvGraphicFramePr>
          <p:cNvPr id="6" name="Chart 5">
            <a:extLst>
              <a:ext uri="{FF2B5EF4-FFF2-40B4-BE49-F238E27FC236}">
                <a16:creationId xmlns:a16="http://schemas.microsoft.com/office/drawing/2014/main" id="{4B57A8B9-474F-8C1B-084C-68AF92222831}"/>
              </a:ext>
            </a:extLst>
          </p:cNvPr>
          <p:cNvGraphicFramePr/>
          <p:nvPr>
            <p:extLst>
              <p:ext uri="{D42A27DB-BD31-4B8C-83A1-F6EECF244321}">
                <p14:modId xmlns:p14="http://schemas.microsoft.com/office/powerpoint/2010/main" val="2769069337"/>
              </p:ext>
            </p:extLst>
          </p:nvPr>
        </p:nvGraphicFramePr>
        <p:xfrm>
          <a:off x="446567" y="1959237"/>
          <a:ext cx="8123275" cy="4495800"/>
        </p:xfrm>
        <a:graphic>
          <a:graphicData uri="http://schemas.openxmlformats.org/drawingml/2006/chart">
            <c:chart xmlns:c="http://schemas.openxmlformats.org/drawingml/2006/chart" xmlns:r="http://schemas.openxmlformats.org/officeDocument/2006/relationships" r:id="rId4"/>
          </a:graphicData>
        </a:graphic>
      </p:graphicFrame>
      <p:cxnSp>
        <p:nvCxnSpPr>
          <p:cNvPr id="4" name="Straight Arrow Connector 3">
            <a:extLst>
              <a:ext uri="{FF2B5EF4-FFF2-40B4-BE49-F238E27FC236}">
                <a16:creationId xmlns:a16="http://schemas.microsoft.com/office/drawing/2014/main" id="{163735A0-3A96-B661-EA82-AF54E916EB9D}"/>
              </a:ext>
            </a:extLst>
          </p:cNvPr>
          <p:cNvCxnSpPr>
            <a:cxnSpLocks/>
          </p:cNvCxnSpPr>
          <p:nvPr/>
        </p:nvCxnSpPr>
        <p:spPr>
          <a:xfrm flipH="1">
            <a:off x="4572000" y="4994788"/>
            <a:ext cx="363794" cy="0"/>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CAFD3D30-9A63-8DC1-61CF-2F769CDE16D7}"/>
              </a:ext>
            </a:extLst>
          </p:cNvPr>
          <p:cNvCxnSpPr>
            <a:cxnSpLocks/>
          </p:cNvCxnSpPr>
          <p:nvPr/>
        </p:nvCxnSpPr>
        <p:spPr>
          <a:xfrm flipH="1">
            <a:off x="4572000" y="3770672"/>
            <a:ext cx="363794" cy="0"/>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D0F82031-23DE-D088-17EC-A4E8CCB30C31}"/>
              </a:ext>
            </a:extLst>
          </p:cNvPr>
          <p:cNvCxnSpPr>
            <a:cxnSpLocks/>
          </p:cNvCxnSpPr>
          <p:nvPr/>
        </p:nvCxnSpPr>
        <p:spPr>
          <a:xfrm flipH="1">
            <a:off x="3957484" y="5142272"/>
            <a:ext cx="363794" cy="0"/>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784CCD4D-E56E-458B-29D9-FA5A89F10176}"/>
              </a:ext>
            </a:extLst>
          </p:cNvPr>
          <p:cNvCxnSpPr>
            <a:cxnSpLocks/>
          </p:cNvCxnSpPr>
          <p:nvPr/>
        </p:nvCxnSpPr>
        <p:spPr>
          <a:xfrm flipH="1">
            <a:off x="6916994" y="3190568"/>
            <a:ext cx="363794" cy="0"/>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0052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4" categoryIdx="1" bldStep="category"/>
                                            </p:graphicEl>
                                          </p:spTgt>
                                        </p:tgtEl>
                                        <p:attrNameLst>
                                          <p:attrName>style.visibility</p:attrName>
                                        </p:attrNameLst>
                                      </p:cBhvr>
                                      <p:to>
                                        <p:strVal val="visible"/>
                                      </p:to>
                                    </p:set>
                                  </p:childTnLst>
                                </p:cTn>
                              </p:par>
                              <p:par>
                                <p:cTn id="15" presetID="2" presetClass="entr" presetSubtype="2"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chart seriesIdx="-4" categoryIdx="2"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chart seriesIdx="-4" categoryIdx="3" bldStep="category"/>
                                            </p:graphicEl>
                                          </p:spTgt>
                                        </p:tgtEl>
                                        <p:attrNameLst>
                                          <p:attrName>style.visibility</p:attrName>
                                        </p:attrNameLst>
                                      </p:cBhvr>
                                      <p:to>
                                        <p:strVal val="visible"/>
                                      </p:to>
                                    </p:set>
                                  </p:childTnLst>
                                </p:cTn>
                              </p:par>
                              <p:par>
                                <p:cTn id="27" presetID="2" presetClass="entr" presetSubtype="2"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1+#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chart seriesIdx="-4" categoryIdx="4"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graphicEl>
                                              <a:chart seriesIdx="-4" categoryIdx="5" bldStep="category"/>
                                            </p:graphicEl>
                                          </p:spTgt>
                                        </p:tgtEl>
                                        <p:attrNameLst>
                                          <p:attrName>style.visibility</p:attrName>
                                        </p:attrNameLst>
                                      </p:cBhvr>
                                      <p:to>
                                        <p:strVal val="visible"/>
                                      </p:to>
                                    </p:set>
                                  </p:childTnLst>
                                </p:cTn>
                              </p:par>
                              <p:par>
                                <p:cTn id="39" presetID="2" presetClass="entr" presetSubtype="2"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1+#ppt_w/2"/>
                                          </p:val>
                                        </p:tav>
                                        <p:tav tm="100000">
                                          <p:val>
                                            <p:strVal val="#ppt_x"/>
                                          </p:val>
                                        </p:tav>
                                      </p:tavLst>
                                    </p:anim>
                                    <p:anim calcmode="lin" valueType="num">
                                      <p:cBhvr additive="base">
                                        <p:cTn id="4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graphicEl>
                                              <a:chart seriesIdx="-4" categoryIdx="6" bldStep="category"/>
                                            </p:graphicEl>
                                          </p:spTgt>
                                        </p:tgtEl>
                                        <p:attrNameLst>
                                          <p:attrName>style.visibility</p:attrName>
                                        </p:attrNameLst>
                                      </p:cBhvr>
                                      <p:to>
                                        <p:strVal val="visible"/>
                                      </p:to>
                                    </p:set>
                                  </p:childTnLst>
                                </p:cTn>
                              </p:par>
                              <p:par>
                                <p:cTn id="47" presetID="2" presetClass="entr" presetSubtype="2"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graphicEl>
                                              <a:chart seriesIdx="-4" categoryIdx="7"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A3A12E-3D5C-8643-BAF3-454B3806ADA8}"/>
              </a:ext>
            </a:extLst>
          </p:cNvPr>
          <p:cNvPicPr>
            <a:picLocks noChangeAspect="1"/>
          </p:cNvPicPr>
          <p:nvPr/>
        </p:nvPicPr>
        <p:blipFill>
          <a:blip r:embed="rId3"/>
          <a:stretch>
            <a:fillRect/>
          </a:stretch>
        </p:blipFill>
        <p:spPr>
          <a:xfrm>
            <a:off x="6939552" y="-59120"/>
            <a:ext cx="2527551" cy="1518317"/>
          </a:xfrm>
          <a:prstGeom prst="rect">
            <a:avLst/>
          </a:prstGeom>
        </p:spPr>
      </p:pic>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584775"/>
          </a:xfrm>
          <a:prstGeom prst="rect">
            <a:avLst/>
          </a:prstGeom>
          <a:noFill/>
        </p:spPr>
        <p:txBody>
          <a:bodyPr wrap="square" rtlCol="0">
            <a:spAutoFit/>
          </a:bodyPr>
          <a:lstStyle/>
          <a:p>
            <a:r>
              <a:rPr lang="en-GB" sz="3200" b="1" dirty="0">
                <a:solidFill>
                  <a:srgbClr val="6E005A"/>
                </a:solidFill>
                <a:latin typeface="Poppins" pitchFamily="2" charset="77"/>
                <a:cs typeface="Poppins" pitchFamily="2" charset="77"/>
              </a:rPr>
              <a:t>2022 Workforce Survey</a:t>
            </a:r>
            <a:endParaRPr lang="en-GB" sz="3200" dirty="0">
              <a:solidFill>
                <a:srgbClr val="6E005A"/>
              </a:solidFill>
              <a:latin typeface="Poppins" pitchFamily="2" charset="77"/>
              <a:cs typeface="Poppins" pitchFamily="2" charset="77"/>
            </a:endParaRPr>
          </a:p>
        </p:txBody>
      </p:sp>
      <p:sp>
        <p:nvSpPr>
          <p:cNvPr id="6" name="TextBox 5">
            <a:extLst>
              <a:ext uri="{FF2B5EF4-FFF2-40B4-BE49-F238E27FC236}">
                <a16:creationId xmlns:a16="http://schemas.microsoft.com/office/drawing/2014/main" id="{9384B1AD-4C19-D146-5B6D-6D8D39A69B7E}"/>
              </a:ext>
            </a:extLst>
          </p:cNvPr>
          <p:cNvSpPr txBox="1"/>
          <p:nvPr/>
        </p:nvSpPr>
        <p:spPr>
          <a:xfrm>
            <a:off x="4795555" y="1459197"/>
            <a:ext cx="4103895" cy="3046988"/>
          </a:xfrm>
          <a:prstGeom prst="rect">
            <a:avLst/>
          </a:prstGeom>
          <a:noFill/>
        </p:spPr>
        <p:txBody>
          <a:bodyPr wrap="square" rtlCol="0">
            <a:spAutoFit/>
          </a:bodyPr>
          <a:lstStyle/>
          <a:p>
            <a:r>
              <a:rPr lang="en-GB" sz="1600" b="1" dirty="0">
                <a:latin typeface="Noto Sans" panose="020B0502040504020204" pitchFamily="34" charset="0"/>
                <a:ea typeface="Noto Sans" panose="020B0502040504020204" pitchFamily="34" charset="0"/>
                <a:cs typeface="Noto Sans" panose="020B0502040504020204" pitchFamily="34" charset="0"/>
              </a:rPr>
              <a:t>Participants’ roles:</a:t>
            </a:r>
          </a:p>
          <a:p>
            <a:pPr marL="285750" indent="-285750">
              <a:buFont typeface="Arial" panose="020B0604020202020204" pitchFamily="34" charset="0"/>
              <a:buChar char="•"/>
            </a:pPr>
            <a:r>
              <a:rPr lang="en-GB" sz="1600" dirty="0">
                <a:latin typeface="Noto Sans" panose="020B0502040504020204" pitchFamily="34" charset="0"/>
                <a:ea typeface="Noto Sans" panose="020B0502040504020204" pitchFamily="34" charset="0"/>
                <a:cs typeface="Noto Sans" panose="020B0502040504020204" pitchFamily="34" charset="0"/>
              </a:rPr>
              <a:t>40% frontline workers, as well as…</a:t>
            </a:r>
          </a:p>
          <a:p>
            <a:pPr marL="285750" indent="-285750">
              <a:buFont typeface="Arial" panose="020B0604020202020204" pitchFamily="34" charset="0"/>
              <a:buChar char="•"/>
            </a:pPr>
            <a:r>
              <a:rPr lang="en-GB" sz="1600" dirty="0">
                <a:latin typeface="Noto Sans" panose="020B0502040504020204" pitchFamily="34" charset="0"/>
                <a:ea typeface="Noto Sans" panose="020B0502040504020204" pitchFamily="34" charset="0"/>
                <a:cs typeface="Noto Sans" panose="020B0502040504020204" pitchFamily="34" charset="0"/>
              </a:rPr>
              <a:t>Service managers (18%)</a:t>
            </a:r>
          </a:p>
          <a:p>
            <a:pPr marL="285750" indent="-285750">
              <a:buFont typeface="Arial" panose="020B0604020202020204" pitchFamily="34" charset="0"/>
              <a:buChar char="•"/>
            </a:pPr>
            <a:r>
              <a:rPr lang="en-GB" sz="1600" dirty="0">
                <a:latin typeface="Noto Sans" panose="020B0502040504020204" pitchFamily="34" charset="0"/>
                <a:ea typeface="Noto Sans" panose="020B0502040504020204" pitchFamily="34" charset="0"/>
                <a:cs typeface="Noto Sans" panose="020B0502040504020204" pitchFamily="34" charset="0"/>
              </a:rPr>
              <a:t>Senior managers (15%)</a:t>
            </a:r>
          </a:p>
          <a:p>
            <a:pPr marL="285750" indent="-285750">
              <a:buFont typeface="Arial" panose="020B0604020202020204" pitchFamily="34" charset="0"/>
              <a:buChar char="•"/>
            </a:pPr>
            <a:r>
              <a:rPr lang="en-GB" sz="1600" dirty="0">
                <a:latin typeface="Noto Sans" panose="020B0502040504020204" pitchFamily="34" charset="0"/>
                <a:ea typeface="Noto Sans" panose="020B0502040504020204" pitchFamily="34" charset="0"/>
                <a:cs typeface="Noto Sans" panose="020B0502040504020204" pitchFamily="34" charset="0"/>
              </a:rPr>
              <a:t>Corporate / Central service, volunteers, trustees, and ‘other’</a:t>
            </a:r>
          </a:p>
          <a:p>
            <a:br>
              <a:rPr lang="en-GB" sz="1600" dirty="0">
                <a:latin typeface="Noto Sans" panose="020B0502040504020204" pitchFamily="34" charset="0"/>
                <a:ea typeface="Noto Sans" panose="020B0502040504020204" pitchFamily="34" charset="0"/>
                <a:cs typeface="Noto Sans" panose="020B0502040504020204" pitchFamily="34" charset="0"/>
              </a:rPr>
            </a:br>
            <a:r>
              <a:rPr lang="en-GB" sz="1600" b="1" dirty="0">
                <a:latin typeface="Noto Sans" panose="020B0502040504020204" pitchFamily="34" charset="0"/>
                <a:ea typeface="Noto Sans" panose="020B0502040504020204" pitchFamily="34" charset="0"/>
                <a:cs typeface="Noto Sans" panose="020B0502040504020204" pitchFamily="34" charset="0"/>
              </a:rPr>
              <a:t>Time in role:</a:t>
            </a:r>
          </a:p>
          <a:p>
            <a:pPr marL="285750" indent="-285750">
              <a:buFont typeface="Arial" panose="020B0604020202020204" pitchFamily="34" charset="0"/>
              <a:buChar char="•"/>
            </a:pPr>
            <a:r>
              <a:rPr lang="en-GB" sz="1600" dirty="0">
                <a:latin typeface="Noto Sans" panose="020B0502040504020204" pitchFamily="34" charset="0"/>
                <a:ea typeface="Noto Sans" panose="020B0502040504020204" pitchFamily="34" charset="0"/>
                <a:cs typeface="Noto Sans" panose="020B0502040504020204" pitchFamily="34" charset="0"/>
              </a:rPr>
              <a:t>36% been in their role 5+ years</a:t>
            </a:r>
          </a:p>
          <a:p>
            <a:pPr marL="285750" indent="-285750">
              <a:buFont typeface="Arial" panose="020B0604020202020204" pitchFamily="34" charset="0"/>
              <a:buChar char="•"/>
            </a:pPr>
            <a:r>
              <a:rPr lang="en-GB" sz="1600" dirty="0">
                <a:latin typeface="Noto Sans" panose="020B0502040504020204" pitchFamily="34" charset="0"/>
                <a:ea typeface="Noto Sans" panose="020B0502040504020204" pitchFamily="34" charset="0"/>
                <a:cs typeface="Noto Sans" panose="020B0502040504020204" pitchFamily="34" charset="0"/>
              </a:rPr>
              <a:t>28% for 2 to 4 years</a:t>
            </a:r>
          </a:p>
          <a:p>
            <a:pPr marL="285750" indent="-285750">
              <a:buFont typeface="Arial" panose="020B0604020202020204" pitchFamily="34" charset="0"/>
              <a:buChar char="•"/>
            </a:pPr>
            <a:r>
              <a:rPr lang="en-GB" sz="1600" dirty="0">
                <a:latin typeface="Noto Sans" panose="020B0502040504020204" pitchFamily="34" charset="0"/>
                <a:ea typeface="Noto Sans" panose="020B0502040504020204" pitchFamily="34" charset="0"/>
                <a:cs typeface="Noto Sans" panose="020B0502040504020204" pitchFamily="34" charset="0"/>
              </a:rPr>
              <a:t>18% 1 to 2 years</a:t>
            </a:r>
          </a:p>
          <a:p>
            <a:pPr marL="285750" indent="-285750">
              <a:buFont typeface="Arial" panose="020B0604020202020204" pitchFamily="34" charset="0"/>
              <a:buChar char="•"/>
            </a:pPr>
            <a:r>
              <a:rPr lang="en-GB" sz="1600" dirty="0">
                <a:latin typeface="Noto Sans" panose="020B0502040504020204" pitchFamily="34" charset="0"/>
                <a:ea typeface="Noto Sans" panose="020B0502040504020204" pitchFamily="34" charset="0"/>
                <a:cs typeface="Noto Sans" panose="020B0502040504020204" pitchFamily="34" charset="0"/>
              </a:rPr>
              <a:t>18% &lt;1 year</a:t>
            </a:r>
          </a:p>
        </p:txBody>
      </p:sp>
      <p:pic>
        <p:nvPicPr>
          <p:cNvPr id="7" name="Picture 6">
            <a:extLst>
              <a:ext uri="{FF2B5EF4-FFF2-40B4-BE49-F238E27FC236}">
                <a16:creationId xmlns:a16="http://schemas.microsoft.com/office/drawing/2014/main" id="{D7723440-DC1B-D5AC-9309-C6DA946DF81C}"/>
              </a:ext>
            </a:extLst>
          </p:cNvPr>
          <p:cNvPicPr>
            <a:picLocks noChangeAspect="1"/>
          </p:cNvPicPr>
          <p:nvPr/>
        </p:nvPicPr>
        <p:blipFill>
          <a:blip r:embed="rId4"/>
          <a:stretch>
            <a:fillRect/>
          </a:stretch>
        </p:blipFill>
        <p:spPr>
          <a:xfrm>
            <a:off x="0" y="2160766"/>
            <a:ext cx="4511091" cy="4697234"/>
          </a:xfrm>
          <a:prstGeom prst="rect">
            <a:avLst/>
          </a:prstGeom>
        </p:spPr>
      </p:pic>
    </p:spTree>
    <p:extLst>
      <p:ext uri="{BB962C8B-B14F-4D97-AF65-F5344CB8AC3E}">
        <p14:creationId xmlns:p14="http://schemas.microsoft.com/office/powerpoint/2010/main" val="25134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A3A12E-3D5C-8643-BAF3-454B3806ADA8}"/>
              </a:ext>
            </a:extLst>
          </p:cNvPr>
          <p:cNvPicPr>
            <a:picLocks noChangeAspect="1"/>
          </p:cNvPicPr>
          <p:nvPr/>
        </p:nvPicPr>
        <p:blipFill>
          <a:blip r:embed="rId3"/>
          <a:stretch>
            <a:fillRect/>
          </a:stretch>
        </p:blipFill>
        <p:spPr>
          <a:xfrm>
            <a:off x="6953407" y="-72975"/>
            <a:ext cx="2527551" cy="1518317"/>
          </a:xfrm>
          <a:prstGeom prst="rect">
            <a:avLst/>
          </a:prstGeom>
        </p:spPr>
      </p:pic>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1723549"/>
          </a:xfrm>
          <a:prstGeom prst="rect">
            <a:avLst/>
          </a:prstGeom>
          <a:noFill/>
        </p:spPr>
        <p:txBody>
          <a:bodyPr wrap="square" rtlCol="0">
            <a:spAutoFit/>
          </a:bodyPr>
          <a:lstStyle/>
          <a:p>
            <a:r>
              <a:rPr lang="en-GB" sz="3200" b="1" dirty="0">
                <a:solidFill>
                  <a:srgbClr val="6E005A"/>
                </a:solidFill>
                <a:latin typeface="Poppins" pitchFamily="2" charset="77"/>
                <a:cs typeface="Poppins" pitchFamily="2" charset="77"/>
              </a:rPr>
              <a:t>1. Why…</a:t>
            </a:r>
            <a:endParaRPr lang="en-GB" sz="3200" dirty="0">
              <a:solidFill>
                <a:srgbClr val="6E005A"/>
              </a:solidFill>
              <a:latin typeface="Poppins" pitchFamily="2" charset="77"/>
              <a:cs typeface="Poppins" pitchFamily="2" charset="77"/>
            </a:endParaRPr>
          </a:p>
          <a:p>
            <a:r>
              <a:rPr lang="en-GB" sz="2800" b="1" dirty="0">
                <a:solidFill>
                  <a:srgbClr val="CC0099"/>
                </a:solidFill>
                <a:latin typeface="Poppins" pitchFamily="2" charset="77"/>
                <a:cs typeface="Poppins" pitchFamily="2" charset="77"/>
              </a:rPr>
              <a:t>do people choose a career in the homelessness sector?</a:t>
            </a:r>
            <a:endParaRPr lang="en-GB" dirty="0">
              <a:latin typeface="Poppins" pitchFamily="2" charset="77"/>
              <a:cs typeface="Poppins" pitchFamily="2" charset="77"/>
            </a:endParaRPr>
          </a:p>
          <a:p>
            <a:endParaRPr lang="en-US" dirty="0"/>
          </a:p>
        </p:txBody>
      </p:sp>
      <p:graphicFrame>
        <p:nvGraphicFramePr>
          <p:cNvPr id="5" name="Chart 4">
            <a:extLst>
              <a:ext uri="{FF2B5EF4-FFF2-40B4-BE49-F238E27FC236}">
                <a16:creationId xmlns:a16="http://schemas.microsoft.com/office/drawing/2014/main" id="{5E9890E9-0BA7-E9FC-B098-9A1C8BEC65BB}"/>
              </a:ext>
            </a:extLst>
          </p:cNvPr>
          <p:cNvGraphicFramePr/>
          <p:nvPr/>
        </p:nvGraphicFramePr>
        <p:xfrm>
          <a:off x="616689" y="2136503"/>
          <a:ext cx="7814930" cy="4189869"/>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3B9770AD-FD36-5D51-835A-B8F194145768}"/>
              </a:ext>
            </a:extLst>
          </p:cNvPr>
          <p:cNvSpPr txBox="1"/>
          <p:nvPr/>
        </p:nvSpPr>
        <p:spPr>
          <a:xfrm>
            <a:off x="5735763" y="4774794"/>
            <a:ext cx="3408237" cy="1323439"/>
          </a:xfrm>
          <a:prstGeom prst="rect">
            <a:avLst/>
          </a:prstGeom>
          <a:noFill/>
        </p:spPr>
        <p:txBody>
          <a:bodyPr wrap="square">
            <a:spAutoFit/>
          </a:bodyPr>
          <a:lstStyle/>
          <a:p>
            <a:pPr marL="548640" marR="548640" algn="ctr">
              <a:spcBef>
                <a:spcPts val="1000"/>
              </a:spcBef>
              <a:spcAft>
                <a:spcPts val="800"/>
              </a:spcAft>
            </a:pPr>
            <a:r>
              <a:rPr lang="en-GB" sz="1600" dirty="0">
                <a:solidFill>
                  <a:srgbClr val="404040"/>
                </a:solidFill>
                <a:effectLst/>
                <a:latin typeface="Noto Sans" panose="020B0502040504020204" pitchFamily="34" charset="0"/>
                <a:ea typeface="Calibri" panose="020F0502020204030204" pitchFamily="34" charset="0"/>
              </a:rPr>
              <a:t>“I will remain in the sector as long as my skills and experience are needed to make real change.”</a:t>
            </a:r>
          </a:p>
        </p:txBody>
      </p:sp>
    </p:spTree>
    <p:extLst>
      <p:ext uri="{BB962C8B-B14F-4D97-AF65-F5344CB8AC3E}">
        <p14:creationId xmlns:p14="http://schemas.microsoft.com/office/powerpoint/2010/main" val="317872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0"/>
                                  </p:stCondLst>
                                  <p:childTnLst>
                                    <p:set>
                                      <p:cBhvr>
                                        <p:cTn id="9" dur="1" fill="hold">
                                          <p:stCondLst>
                                            <p:cond delay="0"/>
                                          </p:stCondLst>
                                        </p:cTn>
                                        <p:tgtEl>
                                          <p:spTgt spid="5">
                                            <p:graphicEl>
                                              <a:chart seriesIdx="0" categoryIdx="0" bldStep="ptInCategory"/>
                                            </p:graphic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2000"/>
                                  </p:stCondLst>
                                  <p:childTnLst>
                                    <p:set>
                                      <p:cBhvr>
                                        <p:cTn id="12" dur="1" fill="hold">
                                          <p:stCondLst>
                                            <p:cond delay="0"/>
                                          </p:stCondLst>
                                        </p:cTn>
                                        <p:tgtEl>
                                          <p:spTgt spid="5">
                                            <p:graphicEl>
                                              <a:chart seriesIdx="0" categoryIdx="1" bldStep="ptInCategory"/>
                                            </p:graphicEl>
                                          </p:spTgt>
                                        </p:tgtEl>
                                        <p:attrNameLst>
                                          <p:attrName>style.visibility</p:attrName>
                                        </p:attrNameLst>
                                      </p:cBhvr>
                                      <p:to>
                                        <p:strVal val="visible"/>
                                      </p:to>
                                    </p:set>
                                  </p:childTnLst>
                                </p:cTn>
                              </p:par>
                            </p:childTnLst>
                          </p:cTn>
                        </p:par>
                        <p:par>
                          <p:cTn id="13" fill="hold">
                            <p:stCondLst>
                              <p:cond delay="4000"/>
                            </p:stCondLst>
                            <p:childTnLst>
                              <p:par>
                                <p:cTn id="14" presetID="1" presetClass="entr" presetSubtype="0" fill="hold" grpId="0" nodeType="afterEffect">
                                  <p:stCondLst>
                                    <p:cond delay="2000"/>
                                  </p:stCondLst>
                                  <p:childTnLst>
                                    <p:set>
                                      <p:cBhvr>
                                        <p:cTn id="15" dur="1" fill="hold">
                                          <p:stCondLst>
                                            <p:cond delay="0"/>
                                          </p:stCondLst>
                                        </p:cTn>
                                        <p:tgtEl>
                                          <p:spTgt spid="5">
                                            <p:graphicEl>
                                              <a:chart seriesIdx="0" categoryIdx="2" bldStep="ptInCategory"/>
                                            </p:graphicEl>
                                          </p:spTgt>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grpId="0" nodeType="afterEffect">
                                  <p:stCondLst>
                                    <p:cond delay="2000"/>
                                  </p:stCondLst>
                                  <p:childTnLst>
                                    <p:set>
                                      <p:cBhvr>
                                        <p:cTn id="18" dur="1" fill="hold">
                                          <p:stCondLst>
                                            <p:cond delay="0"/>
                                          </p:stCondLst>
                                        </p:cTn>
                                        <p:tgtEl>
                                          <p:spTgt spid="5">
                                            <p:graphicEl>
                                              <a:chart seriesIdx="0" categoryIdx="3" bldStep="ptInCategory"/>
                                            </p:graphicEl>
                                          </p:spTgt>
                                        </p:tgtEl>
                                        <p:attrNameLst>
                                          <p:attrName>style.visibility</p:attrName>
                                        </p:attrNameLst>
                                      </p:cBhvr>
                                      <p:to>
                                        <p:strVal val="visible"/>
                                      </p:to>
                                    </p:set>
                                  </p:childTnLst>
                                </p:cTn>
                              </p:par>
                            </p:childTnLst>
                          </p:cTn>
                        </p:par>
                        <p:par>
                          <p:cTn id="19" fill="hold">
                            <p:stCondLst>
                              <p:cond delay="8000"/>
                            </p:stCondLst>
                            <p:childTnLst>
                              <p:par>
                                <p:cTn id="20" presetID="1" presetClass="entr" presetSubtype="0" fill="hold" grpId="0" nodeType="afterEffect">
                                  <p:stCondLst>
                                    <p:cond delay="2000"/>
                                  </p:stCondLst>
                                  <p:childTnLst>
                                    <p:set>
                                      <p:cBhvr>
                                        <p:cTn id="21" dur="1" fill="hold">
                                          <p:stCondLst>
                                            <p:cond delay="0"/>
                                          </p:stCondLst>
                                        </p:cTn>
                                        <p:tgtEl>
                                          <p:spTgt spid="5">
                                            <p:graphicEl>
                                              <a:chart seriesIdx="0" categoryIdx="4" bldStep="ptInCategory"/>
                                            </p:graphicEl>
                                          </p:spTgt>
                                        </p:tgtEl>
                                        <p:attrNameLst>
                                          <p:attrName>style.visibility</p:attrName>
                                        </p:attrNameLst>
                                      </p:cBhvr>
                                      <p:to>
                                        <p:strVal val="visible"/>
                                      </p:to>
                                    </p:set>
                                  </p:childTnLst>
                                </p:cTn>
                              </p:par>
                            </p:childTnLst>
                          </p:cTn>
                        </p:par>
                        <p:par>
                          <p:cTn id="22" fill="hold">
                            <p:stCondLst>
                              <p:cond delay="10000"/>
                            </p:stCondLst>
                            <p:childTnLst>
                              <p:par>
                                <p:cTn id="23" presetID="1" presetClass="entr" presetSubtype="0" fill="hold" grpId="0" nodeType="afterEffect">
                                  <p:stCondLst>
                                    <p:cond delay="2000"/>
                                  </p:stCondLst>
                                  <p:childTnLst>
                                    <p:set>
                                      <p:cBhvr>
                                        <p:cTn id="24" dur="1" fill="hold">
                                          <p:stCondLst>
                                            <p:cond delay="0"/>
                                          </p:stCondLst>
                                        </p:cTn>
                                        <p:tgtEl>
                                          <p:spTgt spid="5">
                                            <p:graphicEl>
                                              <a:chart seriesIdx="0" categoryIdx="5" bldStep="ptInCategory"/>
                                            </p:graphicEl>
                                          </p:spTgt>
                                        </p:tgtEl>
                                        <p:attrNameLst>
                                          <p:attrName>style.visibility</p:attrName>
                                        </p:attrNameLst>
                                      </p:cBhvr>
                                      <p:to>
                                        <p:strVal val="visible"/>
                                      </p:to>
                                    </p:set>
                                  </p:childTnLst>
                                </p:cTn>
                              </p:par>
                            </p:childTnLst>
                          </p:cTn>
                        </p:par>
                        <p:par>
                          <p:cTn id="25" fill="hold">
                            <p:stCondLst>
                              <p:cond delay="12000"/>
                            </p:stCondLst>
                            <p:childTnLst>
                              <p:par>
                                <p:cTn id="26" presetID="1" presetClass="entr" presetSubtype="0" fill="hold" grpId="0" nodeType="afterEffect">
                                  <p:stCondLst>
                                    <p:cond delay="2000"/>
                                  </p:stCondLst>
                                  <p:childTnLst>
                                    <p:set>
                                      <p:cBhvr>
                                        <p:cTn id="27" dur="1" fill="hold">
                                          <p:stCondLst>
                                            <p:cond delay="0"/>
                                          </p:stCondLst>
                                        </p:cTn>
                                        <p:tgtEl>
                                          <p:spTgt spid="5">
                                            <p:graphicEl>
                                              <a:chart seriesIdx="0" categoryIdx="6" bldStep="ptInCategory"/>
                                            </p:graphicEl>
                                          </p:spTgt>
                                        </p:tgtEl>
                                        <p:attrNameLst>
                                          <p:attrName>style.visibility</p:attrName>
                                        </p:attrNameLst>
                                      </p:cBhvr>
                                      <p:to>
                                        <p:strVal val="visible"/>
                                      </p:to>
                                    </p:set>
                                  </p:childTnLst>
                                </p:cTn>
                              </p:par>
                            </p:childTnLst>
                          </p:cTn>
                        </p:par>
                        <p:par>
                          <p:cTn id="28" fill="hold">
                            <p:stCondLst>
                              <p:cond delay="14000"/>
                            </p:stCondLst>
                            <p:childTnLst>
                              <p:par>
                                <p:cTn id="29" presetID="1" presetClass="entr" presetSubtype="0" fill="hold" grpId="0" nodeType="afterEffect">
                                  <p:stCondLst>
                                    <p:cond delay="2000"/>
                                  </p:stCondLst>
                                  <p:childTnLst>
                                    <p:set>
                                      <p:cBhvr>
                                        <p:cTn id="30" dur="1" fill="hold">
                                          <p:stCondLst>
                                            <p:cond delay="0"/>
                                          </p:stCondLst>
                                        </p:cTn>
                                        <p:tgtEl>
                                          <p:spTgt spid="5">
                                            <p:graphicEl>
                                              <a:chart seriesIdx="0" categoryIdx="7" bldStep="ptIn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El"/>
        </p:bldSub>
      </p:bldGraphic>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A3A12E-3D5C-8643-BAF3-454B3806ADA8}"/>
              </a:ext>
            </a:extLst>
          </p:cNvPr>
          <p:cNvPicPr>
            <a:picLocks noChangeAspect="1"/>
          </p:cNvPicPr>
          <p:nvPr/>
        </p:nvPicPr>
        <p:blipFill>
          <a:blip r:embed="rId3"/>
          <a:stretch>
            <a:fillRect/>
          </a:stretch>
        </p:blipFill>
        <p:spPr>
          <a:xfrm>
            <a:off x="6953407" y="-72975"/>
            <a:ext cx="2527551" cy="1518317"/>
          </a:xfrm>
          <a:prstGeom prst="rect">
            <a:avLst/>
          </a:prstGeom>
        </p:spPr>
      </p:pic>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1723549"/>
          </a:xfrm>
          <a:prstGeom prst="rect">
            <a:avLst/>
          </a:prstGeom>
          <a:noFill/>
        </p:spPr>
        <p:txBody>
          <a:bodyPr wrap="square" rtlCol="0">
            <a:spAutoFit/>
          </a:bodyPr>
          <a:lstStyle/>
          <a:p>
            <a:r>
              <a:rPr lang="en-GB" sz="3200" b="1" dirty="0">
                <a:solidFill>
                  <a:srgbClr val="6E005A"/>
                </a:solidFill>
                <a:latin typeface="Poppins" pitchFamily="2" charset="77"/>
                <a:cs typeface="Poppins" pitchFamily="2" charset="77"/>
              </a:rPr>
              <a:t>2. What…</a:t>
            </a:r>
            <a:endParaRPr lang="en-GB" sz="3200" dirty="0">
              <a:solidFill>
                <a:srgbClr val="6E005A"/>
              </a:solidFill>
              <a:latin typeface="Poppins" pitchFamily="2" charset="77"/>
              <a:cs typeface="Poppins" pitchFamily="2" charset="77"/>
            </a:endParaRPr>
          </a:p>
          <a:p>
            <a:r>
              <a:rPr lang="en-GB" sz="2800" b="1" dirty="0">
                <a:solidFill>
                  <a:srgbClr val="CC0099"/>
                </a:solidFill>
                <a:latin typeface="Poppins" pitchFamily="2" charset="77"/>
                <a:cs typeface="Poppins" pitchFamily="2" charset="77"/>
              </a:rPr>
              <a:t>is it like working in the homelessness sector?</a:t>
            </a:r>
            <a:endParaRPr lang="en-GB" dirty="0">
              <a:latin typeface="Poppins" pitchFamily="2" charset="77"/>
              <a:cs typeface="Poppins" pitchFamily="2" charset="77"/>
            </a:endParaRPr>
          </a:p>
          <a:p>
            <a:endParaRPr lang="en-US" dirty="0"/>
          </a:p>
        </p:txBody>
      </p:sp>
      <p:sp>
        <p:nvSpPr>
          <p:cNvPr id="5" name="TextBox 4">
            <a:extLst>
              <a:ext uri="{FF2B5EF4-FFF2-40B4-BE49-F238E27FC236}">
                <a16:creationId xmlns:a16="http://schemas.microsoft.com/office/drawing/2014/main" id="{C9907F26-335D-16E3-E281-2110DA22338A}"/>
              </a:ext>
            </a:extLst>
          </p:cNvPr>
          <p:cNvSpPr txBox="1"/>
          <p:nvPr/>
        </p:nvSpPr>
        <p:spPr>
          <a:xfrm>
            <a:off x="436880" y="2479188"/>
            <a:ext cx="8249920" cy="2308324"/>
          </a:xfrm>
          <a:prstGeom prst="rect">
            <a:avLst/>
          </a:prstGeom>
          <a:noFill/>
        </p:spPr>
        <p:txBody>
          <a:bodyPr wrap="square" rtlCol="0">
            <a:spAutoFit/>
          </a:bodyPr>
          <a:lstStyle/>
          <a:p>
            <a:pPr>
              <a:lnSpc>
                <a:spcPct val="200000"/>
              </a:lnSpc>
            </a:pPr>
            <a:r>
              <a:rPr lang="en-US" sz="1600" dirty="0">
                <a:latin typeface="Noto Sans" panose="020B0502040504020204" pitchFamily="34" charset="0"/>
                <a:ea typeface="Noto Sans" panose="020B0502040504020204" pitchFamily="34" charset="0"/>
                <a:cs typeface="Noto Sans" panose="020B0502040504020204" pitchFamily="34" charset="0"/>
              </a:rPr>
              <a:t>				      It is rewarding: 		</a:t>
            </a:r>
            <a:r>
              <a:rPr lang="en-US" sz="1600" b="1" dirty="0">
                <a:latin typeface="Noto Sans" panose="020B0502040504020204" pitchFamily="34" charset="0"/>
                <a:ea typeface="Noto Sans" panose="020B0502040504020204" pitchFamily="34" charset="0"/>
                <a:cs typeface="Noto Sans" panose="020B0502040504020204" pitchFamily="34" charset="0"/>
              </a:rPr>
              <a:t>89%</a:t>
            </a:r>
            <a:r>
              <a:rPr lang="en-US" sz="1600" dirty="0">
                <a:latin typeface="Noto Sans" panose="020B0502040504020204" pitchFamily="34" charset="0"/>
                <a:ea typeface="Noto Sans" panose="020B0502040504020204" pitchFamily="34" charset="0"/>
                <a:cs typeface="Noto Sans" panose="020B0502040504020204" pitchFamily="34" charset="0"/>
              </a:rPr>
              <a:t>  agree</a:t>
            </a:r>
          </a:p>
          <a:p>
            <a:pPr>
              <a:lnSpc>
                <a:spcPct val="200000"/>
              </a:lnSpc>
            </a:pPr>
            <a:r>
              <a:rPr lang="en-US" sz="1600" dirty="0">
                <a:latin typeface="Noto Sans" panose="020B0502040504020204" pitchFamily="34" charset="0"/>
                <a:ea typeface="Noto Sans" panose="020B0502040504020204" pitchFamily="34" charset="0"/>
                <a:cs typeface="Noto Sans" panose="020B0502040504020204" pitchFamily="34" charset="0"/>
              </a:rPr>
              <a:t>	Frontline / support staff are appropriately paid: 		</a:t>
            </a:r>
            <a:r>
              <a:rPr lang="en-US" sz="1600" b="1" dirty="0">
                <a:latin typeface="Noto Sans" panose="020B0502040504020204" pitchFamily="34" charset="0"/>
                <a:ea typeface="Noto Sans" panose="020B0502040504020204" pitchFamily="34" charset="0"/>
                <a:cs typeface="Noto Sans" panose="020B0502040504020204" pitchFamily="34" charset="0"/>
              </a:rPr>
              <a:t>16%</a:t>
            </a:r>
            <a:r>
              <a:rPr lang="en-US" sz="1600" dirty="0">
                <a:latin typeface="Noto Sans" panose="020B0502040504020204" pitchFamily="34" charset="0"/>
                <a:ea typeface="Noto Sans" panose="020B0502040504020204" pitchFamily="34" charset="0"/>
                <a:cs typeface="Noto Sans" panose="020B0502040504020204" pitchFamily="34" charset="0"/>
              </a:rPr>
              <a:t>  agree</a:t>
            </a:r>
          </a:p>
          <a:p>
            <a:pPr>
              <a:lnSpc>
                <a:spcPct val="200000"/>
              </a:lnSpc>
            </a:pPr>
            <a:r>
              <a:rPr lang="en-US" sz="1600" dirty="0">
                <a:latin typeface="Noto Sans" panose="020B0502040504020204" pitchFamily="34" charset="0"/>
                <a:ea typeface="Noto Sans" panose="020B0502040504020204" pitchFamily="34" charset="0"/>
                <a:cs typeface="Noto Sans" panose="020B0502040504020204" pitchFamily="34" charset="0"/>
              </a:rPr>
              <a:t> 	Enough opportunities to progress your career:		</a:t>
            </a:r>
            <a:r>
              <a:rPr lang="en-US" sz="1600" b="1" dirty="0">
                <a:latin typeface="Noto Sans" panose="020B0502040504020204" pitchFamily="34" charset="0"/>
                <a:ea typeface="Noto Sans" panose="020B0502040504020204" pitchFamily="34" charset="0"/>
                <a:cs typeface="Noto Sans" panose="020B0502040504020204" pitchFamily="34" charset="0"/>
              </a:rPr>
              <a:t>34%</a:t>
            </a:r>
            <a:r>
              <a:rPr lang="en-US" sz="1600" dirty="0">
                <a:latin typeface="Noto Sans" panose="020B0502040504020204" pitchFamily="34" charset="0"/>
                <a:ea typeface="Noto Sans" panose="020B0502040504020204" pitchFamily="34" charset="0"/>
                <a:cs typeface="Noto Sans" panose="020B0502040504020204" pitchFamily="34" charset="0"/>
              </a:rPr>
              <a:t>  agree</a:t>
            </a:r>
          </a:p>
          <a:p>
            <a:pPr>
              <a:lnSpc>
                <a:spcPct val="200000"/>
              </a:lnSpc>
            </a:pPr>
            <a:r>
              <a:rPr lang="en-GB" sz="1600" dirty="0">
                <a:latin typeface="Noto Sans" panose="020B0502040504020204" pitchFamily="34" charset="0"/>
                <a:ea typeface="Calibri" panose="020F0502020204030204" pitchFamily="34" charset="0"/>
              </a:rPr>
              <a:t>            Being under-staffed impacts our ability to provide </a:t>
            </a:r>
          </a:p>
          <a:p>
            <a:r>
              <a:rPr lang="en-GB" sz="1600" dirty="0">
                <a:latin typeface="Noto Sans" panose="020B0502040504020204" pitchFamily="34" charset="0"/>
                <a:ea typeface="Calibri" panose="020F0502020204030204" pitchFamily="34" charset="0"/>
              </a:rPr>
              <a:t>	  meaningful support to people sleeping rough</a:t>
            </a:r>
            <a:r>
              <a:rPr lang="en-US" sz="1600" dirty="0">
                <a:latin typeface="Noto Sans" panose="020B0502040504020204" pitchFamily="34" charset="0"/>
                <a:ea typeface="Noto Sans" panose="020B0502040504020204" pitchFamily="34" charset="0"/>
                <a:cs typeface="Noto Sans" panose="020B0502040504020204" pitchFamily="34" charset="0"/>
              </a:rPr>
              <a:t>: 		</a:t>
            </a:r>
            <a:r>
              <a:rPr lang="en-US" sz="1600" b="1" dirty="0">
                <a:latin typeface="Noto Sans" panose="020B0502040504020204" pitchFamily="34" charset="0"/>
                <a:ea typeface="Noto Sans" panose="020B0502040504020204" pitchFamily="34" charset="0"/>
                <a:cs typeface="Noto Sans" panose="020B0502040504020204" pitchFamily="34" charset="0"/>
              </a:rPr>
              <a:t>78%</a:t>
            </a:r>
            <a:r>
              <a:rPr lang="en-US" sz="1600" dirty="0">
                <a:latin typeface="Noto Sans" panose="020B0502040504020204" pitchFamily="34" charset="0"/>
                <a:ea typeface="Noto Sans" panose="020B0502040504020204" pitchFamily="34" charset="0"/>
                <a:cs typeface="Noto Sans" panose="020B0502040504020204" pitchFamily="34" charset="0"/>
              </a:rPr>
              <a:t> agree</a:t>
            </a:r>
          </a:p>
        </p:txBody>
      </p:sp>
    </p:spTree>
    <p:extLst>
      <p:ext uri="{BB962C8B-B14F-4D97-AF65-F5344CB8AC3E}">
        <p14:creationId xmlns:p14="http://schemas.microsoft.com/office/powerpoint/2010/main" val="418067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A3A12E-3D5C-8643-BAF3-454B3806ADA8}"/>
              </a:ext>
            </a:extLst>
          </p:cNvPr>
          <p:cNvPicPr>
            <a:picLocks noChangeAspect="1"/>
          </p:cNvPicPr>
          <p:nvPr/>
        </p:nvPicPr>
        <p:blipFill>
          <a:blip r:embed="rId3"/>
          <a:stretch>
            <a:fillRect/>
          </a:stretch>
        </p:blipFill>
        <p:spPr>
          <a:xfrm>
            <a:off x="6953407" y="-72975"/>
            <a:ext cx="2527551" cy="1518317"/>
          </a:xfrm>
          <a:prstGeom prst="rect">
            <a:avLst/>
          </a:prstGeom>
        </p:spPr>
      </p:pic>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1292662"/>
          </a:xfrm>
          <a:prstGeom prst="rect">
            <a:avLst/>
          </a:prstGeom>
          <a:noFill/>
        </p:spPr>
        <p:txBody>
          <a:bodyPr wrap="square" rtlCol="0">
            <a:spAutoFit/>
          </a:bodyPr>
          <a:lstStyle/>
          <a:p>
            <a:r>
              <a:rPr lang="en-GB" sz="3200" b="1" dirty="0">
                <a:solidFill>
                  <a:srgbClr val="6E005A"/>
                </a:solidFill>
                <a:latin typeface="Poppins" pitchFamily="2" charset="77"/>
                <a:cs typeface="Poppins" pitchFamily="2" charset="77"/>
              </a:rPr>
              <a:t>3. Why…</a:t>
            </a:r>
            <a:endParaRPr lang="en-GB" sz="3200" dirty="0">
              <a:solidFill>
                <a:srgbClr val="6E005A"/>
              </a:solidFill>
              <a:latin typeface="Poppins" pitchFamily="2" charset="77"/>
              <a:cs typeface="Poppins" pitchFamily="2" charset="77"/>
            </a:endParaRPr>
          </a:p>
          <a:p>
            <a:r>
              <a:rPr lang="en-GB" sz="2800" b="1" dirty="0">
                <a:solidFill>
                  <a:srgbClr val="CC0099"/>
                </a:solidFill>
                <a:latin typeface="Poppins" pitchFamily="2" charset="77"/>
                <a:cs typeface="Poppins" pitchFamily="2" charset="77"/>
              </a:rPr>
              <a:t>do people stay in the sector?</a:t>
            </a:r>
            <a:endParaRPr lang="en-GB" dirty="0">
              <a:latin typeface="Poppins" pitchFamily="2" charset="77"/>
              <a:cs typeface="Poppins" pitchFamily="2" charset="77"/>
            </a:endParaRPr>
          </a:p>
          <a:p>
            <a:endParaRPr lang="en-US" dirty="0"/>
          </a:p>
        </p:txBody>
      </p:sp>
      <p:graphicFrame>
        <p:nvGraphicFramePr>
          <p:cNvPr id="5" name="Chart 4">
            <a:extLst>
              <a:ext uri="{FF2B5EF4-FFF2-40B4-BE49-F238E27FC236}">
                <a16:creationId xmlns:a16="http://schemas.microsoft.com/office/drawing/2014/main" id="{6FF42C26-21E3-F1D8-B201-9755005E7675}"/>
              </a:ext>
            </a:extLst>
          </p:cNvPr>
          <p:cNvGraphicFramePr>
            <a:graphicFrameLocks/>
          </p:cNvGraphicFramePr>
          <p:nvPr>
            <p:extLst>
              <p:ext uri="{D42A27DB-BD31-4B8C-83A1-F6EECF244321}">
                <p14:modId xmlns:p14="http://schemas.microsoft.com/office/powerpoint/2010/main" val="2590069556"/>
              </p:ext>
            </p:extLst>
          </p:nvPr>
        </p:nvGraphicFramePr>
        <p:xfrm>
          <a:off x="353962" y="1931271"/>
          <a:ext cx="8343989" cy="43893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4552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0"/>
                                  </p:stCondLst>
                                  <p:childTnLst>
                                    <p:set>
                                      <p:cBhvr>
                                        <p:cTn id="9" dur="1" fill="hold">
                                          <p:stCondLst>
                                            <p:cond delay="0"/>
                                          </p:stCondLst>
                                        </p:cTn>
                                        <p:tgtEl>
                                          <p:spTgt spid="5">
                                            <p:graphicEl>
                                              <a:chart seriesIdx="0" categoryIdx="0" bldStep="ptInSeries"/>
                                            </p:graphic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2000"/>
                                  </p:stCondLst>
                                  <p:childTnLst>
                                    <p:set>
                                      <p:cBhvr>
                                        <p:cTn id="12" dur="1" fill="hold">
                                          <p:stCondLst>
                                            <p:cond delay="0"/>
                                          </p:stCondLst>
                                        </p:cTn>
                                        <p:tgtEl>
                                          <p:spTgt spid="5">
                                            <p:graphicEl>
                                              <a:chart seriesIdx="0" categoryIdx="1" bldStep="ptInSeries"/>
                                            </p:graphicEl>
                                          </p:spTgt>
                                        </p:tgtEl>
                                        <p:attrNameLst>
                                          <p:attrName>style.visibility</p:attrName>
                                        </p:attrNameLst>
                                      </p:cBhvr>
                                      <p:to>
                                        <p:strVal val="visible"/>
                                      </p:to>
                                    </p:set>
                                  </p:childTnLst>
                                </p:cTn>
                              </p:par>
                            </p:childTnLst>
                          </p:cTn>
                        </p:par>
                        <p:par>
                          <p:cTn id="13" fill="hold">
                            <p:stCondLst>
                              <p:cond delay="4000"/>
                            </p:stCondLst>
                            <p:childTnLst>
                              <p:par>
                                <p:cTn id="14" presetID="1" presetClass="entr" presetSubtype="0" fill="hold" grpId="0" nodeType="afterEffect">
                                  <p:stCondLst>
                                    <p:cond delay="2000"/>
                                  </p:stCondLst>
                                  <p:childTnLst>
                                    <p:set>
                                      <p:cBhvr>
                                        <p:cTn id="15" dur="1" fill="hold">
                                          <p:stCondLst>
                                            <p:cond delay="0"/>
                                          </p:stCondLst>
                                        </p:cTn>
                                        <p:tgtEl>
                                          <p:spTgt spid="5">
                                            <p:graphicEl>
                                              <a:chart seriesIdx="0" categoryIdx="2" bldStep="ptInSeries"/>
                                            </p:graphicEl>
                                          </p:spTgt>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grpId="0" nodeType="afterEffect">
                                  <p:stCondLst>
                                    <p:cond delay="2000"/>
                                  </p:stCondLst>
                                  <p:childTnLst>
                                    <p:set>
                                      <p:cBhvr>
                                        <p:cTn id="18" dur="1" fill="hold">
                                          <p:stCondLst>
                                            <p:cond delay="0"/>
                                          </p:stCondLst>
                                        </p:cTn>
                                        <p:tgtEl>
                                          <p:spTgt spid="5">
                                            <p:graphicEl>
                                              <a:chart seriesIdx="0" categoryIdx="3" bldStep="ptInSeries"/>
                                            </p:graphicEl>
                                          </p:spTgt>
                                        </p:tgtEl>
                                        <p:attrNameLst>
                                          <p:attrName>style.visibility</p:attrName>
                                        </p:attrNameLst>
                                      </p:cBhvr>
                                      <p:to>
                                        <p:strVal val="visible"/>
                                      </p:to>
                                    </p:set>
                                  </p:childTnLst>
                                </p:cTn>
                              </p:par>
                            </p:childTnLst>
                          </p:cTn>
                        </p:par>
                        <p:par>
                          <p:cTn id="19" fill="hold">
                            <p:stCondLst>
                              <p:cond delay="8000"/>
                            </p:stCondLst>
                            <p:childTnLst>
                              <p:par>
                                <p:cTn id="20" presetID="1" presetClass="entr" presetSubtype="0" fill="hold" grpId="0" nodeType="afterEffect">
                                  <p:stCondLst>
                                    <p:cond delay="2000"/>
                                  </p:stCondLst>
                                  <p:childTnLst>
                                    <p:set>
                                      <p:cBhvr>
                                        <p:cTn id="21" dur="1" fill="hold">
                                          <p:stCondLst>
                                            <p:cond delay="0"/>
                                          </p:stCondLst>
                                        </p:cTn>
                                        <p:tgtEl>
                                          <p:spTgt spid="5">
                                            <p:graphicEl>
                                              <a:chart seriesIdx="0" categoryIdx="4" bldStep="ptInSeries"/>
                                            </p:graphicEl>
                                          </p:spTgt>
                                        </p:tgtEl>
                                        <p:attrNameLst>
                                          <p:attrName>style.visibility</p:attrName>
                                        </p:attrNameLst>
                                      </p:cBhvr>
                                      <p:to>
                                        <p:strVal val="visible"/>
                                      </p:to>
                                    </p:set>
                                  </p:childTnLst>
                                </p:cTn>
                              </p:par>
                            </p:childTnLst>
                          </p:cTn>
                        </p:par>
                        <p:par>
                          <p:cTn id="22" fill="hold">
                            <p:stCondLst>
                              <p:cond delay="10000"/>
                            </p:stCondLst>
                            <p:childTnLst>
                              <p:par>
                                <p:cTn id="23" presetID="1" presetClass="entr" presetSubtype="0" fill="hold" grpId="0" nodeType="afterEffect">
                                  <p:stCondLst>
                                    <p:cond delay="2000"/>
                                  </p:stCondLst>
                                  <p:childTnLst>
                                    <p:set>
                                      <p:cBhvr>
                                        <p:cTn id="24" dur="1" fill="hold">
                                          <p:stCondLst>
                                            <p:cond delay="0"/>
                                          </p:stCondLst>
                                        </p:cTn>
                                        <p:tgtEl>
                                          <p:spTgt spid="5">
                                            <p:graphicEl>
                                              <a:chart seriesIdx="0" categoryIdx="5" bldStep="ptInSeries"/>
                                            </p:graphicEl>
                                          </p:spTgt>
                                        </p:tgtEl>
                                        <p:attrNameLst>
                                          <p:attrName>style.visibility</p:attrName>
                                        </p:attrNameLst>
                                      </p:cBhvr>
                                      <p:to>
                                        <p:strVal val="visible"/>
                                      </p:to>
                                    </p:set>
                                  </p:childTnLst>
                                </p:cTn>
                              </p:par>
                            </p:childTnLst>
                          </p:cTn>
                        </p:par>
                        <p:par>
                          <p:cTn id="25" fill="hold">
                            <p:stCondLst>
                              <p:cond delay="12000"/>
                            </p:stCondLst>
                            <p:childTnLst>
                              <p:par>
                                <p:cTn id="26" presetID="1" presetClass="entr" presetSubtype="0" fill="hold" grpId="0" nodeType="afterEffect">
                                  <p:stCondLst>
                                    <p:cond delay="2000"/>
                                  </p:stCondLst>
                                  <p:childTnLst>
                                    <p:set>
                                      <p:cBhvr>
                                        <p:cTn id="27" dur="1" fill="hold">
                                          <p:stCondLst>
                                            <p:cond delay="0"/>
                                          </p:stCondLst>
                                        </p:cTn>
                                        <p:tgtEl>
                                          <p:spTgt spid="5">
                                            <p:graphicEl>
                                              <a:chart seriesIdx="0" categoryIdx="6" bldStep="ptIn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El"/>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A3A12E-3D5C-8643-BAF3-454B3806ADA8}"/>
              </a:ext>
            </a:extLst>
          </p:cNvPr>
          <p:cNvPicPr>
            <a:picLocks noChangeAspect="1"/>
          </p:cNvPicPr>
          <p:nvPr/>
        </p:nvPicPr>
        <p:blipFill>
          <a:blip r:embed="rId3"/>
          <a:stretch>
            <a:fillRect/>
          </a:stretch>
        </p:blipFill>
        <p:spPr>
          <a:xfrm>
            <a:off x="6953407" y="-72975"/>
            <a:ext cx="2527551" cy="1518317"/>
          </a:xfrm>
          <a:prstGeom prst="rect">
            <a:avLst/>
          </a:prstGeom>
        </p:spPr>
      </p:pic>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1292662"/>
          </a:xfrm>
          <a:prstGeom prst="rect">
            <a:avLst/>
          </a:prstGeom>
          <a:noFill/>
        </p:spPr>
        <p:txBody>
          <a:bodyPr wrap="square" rtlCol="0">
            <a:spAutoFit/>
          </a:bodyPr>
          <a:lstStyle/>
          <a:p>
            <a:r>
              <a:rPr lang="en-GB" sz="3200" b="1" dirty="0">
                <a:solidFill>
                  <a:srgbClr val="6E005A"/>
                </a:solidFill>
                <a:latin typeface="Poppins" pitchFamily="2" charset="77"/>
                <a:cs typeface="Poppins" pitchFamily="2" charset="77"/>
              </a:rPr>
              <a:t>3. Why…</a:t>
            </a:r>
            <a:endParaRPr lang="en-GB" sz="3200" dirty="0">
              <a:solidFill>
                <a:srgbClr val="6E005A"/>
              </a:solidFill>
              <a:latin typeface="Poppins" pitchFamily="2" charset="77"/>
              <a:cs typeface="Poppins" pitchFamily="2" charset="77"/>
            </a:endParaRPr>
          </a:p>
          <a:p>
            <a:r>
              <a:rPr lang="en-GB" sz="2800" b="1" dirty="0">
                <a:solidFill>
                  <a:srgbClr val="CC0099"/>
                </a:solidFill>
                <a:latin typeface="Poppins" pitchFamily="2" charset="77"/>
                <a:cs typeface="Poppins" pitchFamily="2" charset="77"/>
              </a:rPr>
              <a:t>might people leave the sector?</a:t>
            </a:r>
            <a:endParaRPr lang="en-GB" dirty="0">
              <a:latin typeface="Poppins" pitchFamily="2" charset="77"/>
              <a:cs typeface="Poppins" pitchFamily="2" charset="77"/>
            </a:endParaRPr>
          </a:p>
          <a:p>
            <a:endParaRPr lang="en-US" dirty="0"/>
          </a:p>
        </p:txBody>
      </p:sp>
      <p:graphicFrame>
        <p:nvGraphicFramePr>
          <p:cNvPr id="6" name="Chart 5">
            <a:extLst>
              <a:ext uri="{FF2B5EF4-FFF2-40B4-BE49-F238E27FC236}">
                <a16:creationId xmlns:a16="http://schemas.microsoft.com/office/drawing/2014/main" id="{BDB1CB0D-0439-C527-0325-C729CAB9CFFF}"/>
              </a:ext>
            </a:extLst>
          </p:cNvPr>
          <p:cNvGraphicFramePr>
            <a:graphicFrameLocks/>
          </p:cNvGraphicFramePr>
          <p:nvPr>
            <p:extLst>
              <p:ext uri="{D42A27DB-BD31-4B8C-83A1-F6EECF244321}">
                <p14:modId xmlns:p14="http://schemas.microsoft.com/office/powerpoint/2010/main" val="178569469"/>
              </p:ext>
            </p:extLst>
          </p:nvPr>
        </p:nvGraphicFramePr>
        <p:xfrm>
          <a:off x="640080" y="1854200"/>
          <a:ext cx="7934960" cy="45908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8347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0"/>
                                  </p:stCondLst>
                                  <p:childTnLst>
                                    <p:set>
                                      <p:cBhvr>
                                        <p:cTn id="9" dur="1" fill="hold">
                                          <p:stCondLst>
                                            <p:cond delay="0"/>
                                          </p:stCondLst>
                                        </p:cTn>
                                        <p:tgtEl>
                                          <p:spTgt spid="6">
                                            <p:graphicEl>
                                              <a:chart seriesIdx="0" categoryIdx="0" bldStep="ptInCategory"/>
                                            </p:graphic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2000"/>
                                  </p:stCondLst>
                                  <p:childTnLst>
                                    <p:set>
                                      <p:cBhvr>
                                        <p:cTn id="12" dur="1" fill="hold">
                                          <p:stCondLst>
                                            <p:cond delay="0"/>
                                          </p:stCondLst>
                                        </p:cTn>
                                        <p:tgtEl>
                                          <p:spTgt spid="6">
                                            <p:graphicEl>
                                              <a:chart seriesIdx="0" categoryIdx="1" bldStep="ptInCategory"/>
                                            </p:graphicEl>
                                          </p:spTgt>
                                        </p:tgtEl>
                                        <p:attrNameLst>
                                          <p:attrName>style.visibility</p:attrName>
                                        </p:attrNameLst>
                                      </p:cBhvr>
                                      <p:to>
                                        <p:strVal val="visible"/>
                                      </p:to>
                                    </p:set>
                                  </p:childTnLst>
                                </p:cTn>
                              </p:par>
                            </p:childTnLst>
                          </p:cTn>
                        </p:par>
                        <p:par>
                          <p:cTn id="13" fill="hold">
                            <p:stCondLst>
                              <p:cond delay="4000"/>
                            </p:stCondLst>
                            <p:childTnLst>
                              <p:par>
                                <p:cTn id="14" presetID="1" presetClass="entr" presetSubtype="0" fill="hold" grpId="0" nodeType="afterEffect">
                                  <p:stCondLst>
                                    <p:cond delay="2000"/>
                                  </p:stCondLst>
                                  <p:childTnLst>
                                    <p:set>
                                      <p:cBhvr>
                                        <p:cTn id="15" dur="1" fill="hold">
                                          <p:stCondLst>
                                            <p:cond delay="0"/>
                                          </p:stCondLst>
                                        </p:cTn>
                                        <p:tgtEl>
                                          <p:spTgt spid="6">
                                            <p:graphicEl>
                                              <a:chart seriesIdx="0" categoryIdx="2" bldStep="ptInCategory"/>
                                            </p:graphicEl>
                                          </p:spTgt>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grpId="0" nodeType="afterEffect">
                                  <p:stCondLst>
                                    <p:cond delay="2000"/>
                                  </p:stCondLst>
                                  <p:childTnLst>
                                    <p:set>
                                      <p:cBhvr>
                                        <p:cTn id="18" dur="1" fill="hold">
                                          <p:stCondLst>
                                            <p:cond delay="0"/>
                                          </p:stCondLst>
                                        </p:cTn>
                                        <p:tgtEl>
                                          <p:spTgt spid="6">
                                            <p:graphicEl>
                                              <a:chart seriesIdx="0" categoryIdx="3" bldStep="ptInCategory"/>
                                            </p:graphicEl>
                                          </p:spTgt>
                                        </p:tgtEl>
                                        <p:attrNameLst>
                                          <p:attrName>style.visibility</p:attrName>
                                        </p:attrNameLst>
                                      </p:cBhvr>
                                      <p:to>
                                        <p:strVal val="visible"/>
                                      </p:to>
                                    </p:set>
                                  </p:childTnLst>
                                </p:cTn>
                              </p:par>
                            </p:childTnLst>
                          </p:cTn>
                        </p:par>
                        <p:par>
                          <p:cTn id="19" fill="hold">
                            <p:stCondLst>
                              <p:cond delay="8000"/>
                            </p:stCondLst>
                            <p:childTnLst>
                              <p:par>
                                <p:cTn id="20" presetID="1" presetClass="entr" presetSubtype="0" fill="hold" grpId="0" nodeType="afterEffect">
                                  <p:stCondLst>
                                    <p:cond delay="2000"/>
                                  </p:stCondLst>
                                  <p:childTnLst>
                                    <p:set>
                                      <p:cBhvr>
                                        <p:cTn id="21" dur="1" fill="hold">
                                          <p:stCondLst>
                                            <p:cond delay="0"/>
                                          </p:stCondLst>
                                        </p:cTn>
                                        <p:tgtEl>
                                          <p:spTgt spid="6">
                                            <p:graphicEl>
                                              <a:chart seriesIdx="0" categoryIdx="4" bldStep="ptInCategory"/>
                                            </p:graphicEl>
                                          </p:spTgt>
                                        </p:tgtEl>
                                        <p:attrNameLst>
                                          <p:attrName>style.visibility</p:attrName>
                                        </p:attrNameLst>
                                      </p:cBhvr>
                                      <p:to>
                                        <p:strVal val="visible"/>
                                      </p:to>
                                    </p:set>
                                  </p:childTnLst>
                                </p:cTn>
                              </p:par>
                            </p:childTnLst>
                          </p:cTn>
                        </p:par>
                        <p:par>
                          <p:cTn id="22" fill="hold">
                            <p:stCondLst>
                              <p:cond delay="10000"/>
                            </p:stCondLst>
                            <p:childTnLst>
                              <p:par>
                                <p:cTn id="23" presetID="1" presetClass="entr" presetSubtype="0" fill="hold" grpId="0" nodeType="afterEffect">
                                  <p:stCondLst>
                                    <p:cond delay="2000"/>
                                  </p:stCondLst>
                                  <p:childTnLst>
                                    <p:set>
                                      <p:cBhvr>
                                        <p:cTn id="24" dur="1" fill="hold">
                                          <p:stCondLst>
                                            <p:cond delay="0"/>
                                          </p:stCondLst>
                                        </p:cTn>
                                        <p:tgtEl>
                                          <p:spTgt spid="6">
                                            <p:graphicEl>
                                              <a:chart seriesIdx="0" categoryIdx="5" bldStep="ptIn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A3A12E-3D5C-8643-BAF3-454B3806ADA8}"/>
              </a:ext>
            </a:extLst>
          </p:cNvPr>
          <p:cNvPicPr>
            <a:picLocks noChangeAspect="1"/>
          </p:cNvPicPr>
          <p:nvPr/>
        </p:nvPicPr>
        <p:blipFill>
          <a:blip r:embed="rId3"/>
          <a:stretch>
            <a:fillRect/>
          </a:stretch>
        </p:blipFill>
        <p:spPr>
          <a:xfrm>
            <a:off x="6953407" y="-72975"/>
            <a:ext cx="2527551" cy="1518317"/>
          </a:xfrm>
          <a:prstGeom prst="rect">
            <a:avLst/>
          </a:prstGeom>
        </p:spPr>
      </p:pic>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1138773"/>
          </a:xfrm>
          <a:prstGeom prst="rect">
            <a:avLst/>
          </a:prstGeom>
          <a:noFill/>
        </p:spPr>
        <p:txBody>
          <a:bodyPr wrap="square" rtlCol="0">
            <a:spAutoFit/>
          </a:bodyPr>
          <a:lstStyle/>
          <a:p>
            <a:r>
              <a:rPr lang="en-GB" sz="3600" b="1" dirty="0">
                <a:solidFill>
                  <a:srgbClr val="6E005A"/>
                </a:solidFill>
                <a:latin typeface="Poppins" pitchFamily="2" charset="77"/>
                <a:cs typeface="Poppins" pitchFamily="2" charset="77"/>
              </a:rPr>
              <a:t>3. Why…</a:t>
            </a:r>
            <a:endParaRPr lang="en-GB" sz="3600" dirty="0">
              <a:solidFill>
                <a:srgbClr val="6E005A"/>
              </a:solidFill>
              <a:latin typeface="Poppins" pitchFamily="2" charset="77"/>
              <a:cs typeface="Poppins" pitchFamily="2" charset="77"/>
            </a:endParaRPr>
          </a:p>
          <a:p>
            <a:r>
              <a:rPr lang="en-GB" sz="3200" b="1" dirty="0">
                <a:solidFill>
                  <a:srgbClr val="CC0099"/>
                </a:solidFill>
                <a:latin typeface="Poppins" pitchFamily="2" charset="77"/>
                <a:cs typeface="Poppins" pitchFamily="2" charset="77"/>
              </a:rPr>
              <a:t>might people leave the sector?</a:t>
            </a:r>
            <a:endParaRPr lang="en-GB" sz="3200" dirty="0">
              <a:latin typeface="Poppins" pitchFamily="2" charset="77"/>
              <a:cs typeface="Poppins" pitchFamily="2" charset="77"/>
            </a:endParaRPr>
          </a:p>
        </p:txBody>
      </p:sp>
      <p:sp>
        <p:nvSpPr>
          <p:cNvPr id="9" name="TextBox 8">
            <a:extLst>
              <a:ext uri="{FF2B5EF4-FFF2-40B4-BE49-F238E27FC236}">
                <a16:creationId xmlns:a16="http://schemas.microsoft.com/office/drawing/2014/main" id="{42585670-DD75-ABCD-6BCC-1A0C677C7564}"/>
              </a:ext>
            </a:extLst>
          </p:cNvPr>
          <p:cNvSpPr txBox="1"/>
          <p:nvPr/>
        </p:nvSpPr>
        <p:spPr>
          <a:xfrm>
            <a:off x="3344332" y="3666404"/>
            <a:ext cx="3920068" cy="338554"/>
          </a:xfrm>
          <a:prstGeom prst="rect">
            <a:avLst/>
          </a:prstGeom>
          <a:noFill/>
        </p:spPr>
        <p:txBody>
          <a:bodyPr wrap="square">
            <a:spAutoFit/>
          </a:bodyPr>
          <a:lstStyle/>
          <a:p>
            <a:pPr marL="548640" marR="548640" algn="ctr">
              <a:spcBef>
                <a:spcPts val="1000"/>
              </a:spcBef>
              <a:spcAft>
                <a:spcPts val="800"/>
              </a:spcAft>
            </a:pPr>
            <a:endParaRPr lang="en-GB" sz="1600" i="1" dirty="0">
              <a:solidFill>
                <a:srgbClr val="404040"/>
              </a:solidFill>
              <a:effectLst/>
              <a:latin typeface="Noto Sans" panose="020B0502040504020204" pitchFamily="34" charset="0"/>
              <a:ea typeface="Calibri" panose="020F0502020204030204" pitchFamily="34" charset="0"/>
            </a:endParaRPr>
          </a:p>
        </p:txBody>
      </p:sp>
      <p:pic>
        <p:nvPicPr>
          <p:cNvPr id="15" name="Picture 14">
            <a:extLst>
              <a:ext uri="{FF2B5EF4-FFF2-40B4-BE49-F238E27FC236}">
                <a16:creationId xmlns:a16="http://schemas.microsoft.com/office/drawing/2014/main" id="{CBEFAFE3-154B-2A1F-D913-200B0AE0D9E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4010" b="95208" l="68281" r="87396"/>
                    </a14:imgEffect>
                  </a14:imgLayer>
                </a14:imgProps>
              </a:ext>
              <a:ext uri="{28A0092B-C50C-407E-A947-70E740481C1C}">
                <a14:useLocalDpi xmlns:a14="http://schemas.microsoft.com/office/drawing/2010/main" val="0"/>
              </a:ext>
            </a:extLst>
          </a:blip>
          <a:srcRect l="66039" t="45072" r="10193" b="4148"/>
          <a:stretch/>
        </p:blipFill>
        <p:spPr>
          <a:xfrm>
            <a:off x="7825349" y="2330666"/>
            <a:ext cx="783665" cy="1674291"/>
          </a:xfrm>
          <a:prstGeom prst="rect">
            <a:avLst/>
          </a:prstGeom>
        </p:spPr>
      </p:pic>
      <p:sp>
        <p:nvSpPr>
          <p:cNvPr id="20" name="Rounded Rectangular Callout 13">
            <a:extLst>
              <a:ext uri="{FF2B5EF4-FFF2-40B4-BE49-F238E27FC236}">
                <a16:creationId xmlns:a16="http://schemas.microsoft.com/office/drawing/2014/main" id="{03C3564B-3628-5D71-CF9D-11420111E17E}"/>
              </a:ext>
            </a:extLst>
          </p:cNvPr>
          <p:cNvSpPr/>
          <p:nvPr/>
        </p:nvSpPr>
        <p:spPr>
          <a:xfrm>
            <a:off x="4640353" y="1929926"/>
            <a:ext cx="3028807" cy="2075032"/>
          </a:xfrm>
          <a:prstGeom prst="wedgeRoundRectCallout">
            <a:avLst>
              <a:gd name="adj1" fmla="val 61040"/>
              <a:gd name="adj2" fmla="val -18662"/>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a:latin typeface="Noto Sans" panose="020B0502040504020204" pitchFamily="34" charset="0"/>
                <a:ea typeface="Noto Sans" panose="020B0502040504020204" pitchFamily="34" charset="0"/>
                <a:cs typeface="Noto Sans" panose="020B0502040504020204" pitchFamily="34" charset="0"/>
              </a:rPr>
              <a:t>The cost of living crisis made me take a look at my role and pay and realise this isn't sustainable, I have more to offer and I can do good elsewhere for more money.</a:t>
            </a:r>
          </a:p>
        </p:txBody>
      </p:sp>
      <p:sp>
        <p:nvSpPr>
          <p:cNvPr id="11" name="Rounded Rectangular Callout 13">
            <a:extLst>
              <a:ext uri="{FF2B5EF4-FFF2-40B4-BE49-F238E27FC236}">
                <a16:creationId xmlns:a16="http://schemas.microsoft.com/office/drawing/2014/main" id="{B251FE71-2BCF-8D6B-0807-CF0571CEB7A6}"/>
              </a:ext>
            </a:extLst>
          </p:cNvPr>
          <p:cNvSpPr/>
          <p:nvPr/>
        </p:nvSpPr>
        <p:spPr>
          <a:xfrm>
            <a:off x="1586702" y="1689100"/>
            <a:ext cx="2916944" cy="2315857"/>
          </a:xfrm>
          <a:prstGeom prst="wedgeRoundRectCallout">
            <a:avLst>
              <a:gd name="adj1" fmla="val -64068"/>
              <a:gd name="adj2" fmla="val -1948"/>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GB" sz="1600" dirty="0">
                <a:latin typeface="Noto Sans" panose="020B0502040504020204" pitchFamily="34" charset="0"/>
                <a:ea typeface="Noto Sans" panose="020B0502040504020204" pitchFamily="34" charset="0"/>
                <a:cs typeface="Noto Sans" panose="020B0502040504020204" pitchFamily="34" charset="0"/>
              </a:rPr>
              <a:t>I don't expect I will have the chance to become a homeowner and raising a family on a low income is something that has contributed to my decision not to start one yet.</a:t>
            </a:r>
          </a:p>
        </p:txBody>
      </p:sp>
      <p:pic>
        <p:nvPicPr>
          <p:cNvPr id="13" name="Picture 12">
            <a:extLst>
              <a:ext uri="{FF2B5EF4-FFF2-40B4-BE49-F238E27FC236}">
                <a16:creationId xmlns:a16="http://schemas.microsoft.com/office/drawing/2014/main" id="{589583EF-783C-2081-2970-20A4F8EEB105}"/>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2500" b="95625" l="3646" r="44844"/>
                    </a14:imgEffect>
                  </a14:imgLayer>
                </a14:imgProps>
              </a:ext>
              <a:ext uri="{28A0092B-C50C-407E-A947-70E740481C1C}">
                <a14:useLocalDpi xmlns:a14="http://schemas.microsoft.com/office/drawing/2010/main" val="0"/>
              </a:ext>
            </a:extLst>
          </a:blip>
          <a:srcRect l="4052" t="43137" r="55360" b="5089"/>
          <a:stretch/>
        </p:blipFill>
        <p:spPr>
          <a:xfrm flipH="1">
            <a:off x="353962" y="2529522"/>
            <a:ext cx="1232739" cy="1615774"/>
          </a:xfrm>
          <a:prstGeom prst="rect">
            <a:avLst/>
          </a:prstGeom>
        </p:spPr>
      </p:pic>
      <p:pic>
        <p:nvPicPr>
          <p:cNvPr id="12" name="Picture 11">
            <a:extLst>
              <a:ext uri="{FF2B5EF4-FFF2-40B4-BE49-F238E27FC236}">
                <a16:creationId xmlns:a16="http://schemas.microsoft.com/office/drawing/2014/main" id="{CCFCC80F-7228-A0EE-75D1-334F49EB926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4010" b="95208" l="68281" r="87396"/>
                    </a14:imgEffect>
                  </a14:imgLayer>
                </a14:imgProps>
              </a:ext>
              <a:ext uri="{28A0092B-C50C-407E-A947-70E740481C1C}">
                <a14:useLocalDpi xmlns:a14="http://schemas.microsoft.com/office/drawing/2010/main" val="0"/>
              </a:ext>
            </a:extLst>
          </a:blip>
          <a:srcRect l="66039" t="45072" r="10193" b="4148"/>
          <a:stretch/>
        </p:blipFill>
        <p:spPr>
          <a:xfrm flipH="1">
            <a:off x="1386428" y="4859833"/>
            <a:ext cx="783665" cy="1674291"/>
          </a:xfrm>
          <a:prstGeom prst="rect">
            <a:avLst/>
          </a:prstGeom>
        </p:spPr>
      </p:pic>
      <p:sp>
        <p:nvSpPr>
          <p:cNvPr id="14" name="Rounded Rectangular Callout 13">
            <a:extLst>
              <a:ext uri="{FF2B5EF4-FFF2-40B4-BE49-F238E27FC236}">
                <a16:creationId xmlns:a16="http://schemas.microsoft.com/office/drawing/2014/main" id="{04AA13C0-477D-FE5C-42E4-721EE548FC59}"/>
              </a:ext>
            </a:extLst>
          </p:cNvPr>
          <p:cNvSpPr/>
          <p:nvPr/>
        </p:nvSpPr>
        <p:spPr>
          <a:xfrm>
            <a:off x="2754840" y="4383157"/>
            <a:ext cx="4509560" cy="1355786"/>
          </a:xfrm>
          <a:prstGeom prst="wedgeRoundRectCallout">
            <a:avLst>
              <a:gd name="adj1" fmla="val -68110"/>
              <a:gd name="adj2" fmla="val 1905"/>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GB" sz="1600" dirty="0">
                <a:latin typeface="Noto Sans" panose="020B0502040504020204" pitchFamily="34" charset="0"/>
                <a:ea typeface="Noto Sans" panose="020B0502040504020204" pitchFamily="34" charset="0"/>
                <a:cs typeface="Noto Sans" panose="020B0502040504020204" pitchFamily="34" charset="0"/>
              </a:rPr>
              <a:t>In the last 3 years I've had my contract extended 6 times. It's due to run out again in 2 months. It's very stressful not being on a long term contract and our service has lost staff because of it.</a:t>
            </a:r>
          </a:p>
        </p:txBody>
      </p:sp>
    </p:spTree>
    <p:extLst>
      <p:ext uri="{BB962C8B-B14F-4D97-AF65-F5344CB8AC3E}">
        <p14:creationId xmlns:p14="http://schemas.microsoft.com/office/powerpoint/2010/main" val="148665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1"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A3A12E-3D5C-8643-BAF3-454B3806ADA8}"/>
              </a:ext>
            </a:extLst>
          </p:cNvPr>
          <p:cNvPicPr>
            <a:picLocks noChangeAspect="1"/>
          </p:cNvPicPr>
          <p:nvPr/>
        </p:nvPicPr>
        <p:blipFill>
          <a:blip r:embed="rId3"/>
          <a:stretch>
            <a:fillRect/>
          </a:stretch>
        </p:blipFill>
        <p:spPr>
          <a:xfrm>
            <a:off x="6953407" y="-72975"/>
            <a:ext cx="2527551" cy="1518317"/>
          </a:xfrm>
          <a:prstGeom prst="rect">
            <a:avLst/>
          </a:prstGeom>
        </p:spPr>
      </p:pic>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1138773"/>
          </a:xfrm>
          <a:prstGeom prst="rect">
            <a:avLst/>
          </a:prstGeom>
          <a:noFill/>
        </p:spPr>
        <p:txBody>
          <a:bodyPr wrap="square" rtlCol="0">
            <a:spAutoFit/>
          </a:bodyPr>
          <a:lstStyle/>
          <a:p>
            <a:r>
              <a:rPr lang="en-GB" sz="3600" b="1" dirty="0">
                <a:solidFill>
                  <a:srgbClr val="6E005A"/>
                </a:solidFill>
                <a:latin typeface="Poppins" pitchFamily="2" charset="77"/>
                <a:cs typeface="Poppins" pitchFamily="2" charset="77"/>
              </a:rPr>
              <a:t>3. Why…</a:t>
            </a:r>
            <a:endParaRPr lang="en-GB" sz="3600" dirty="0">
              <a:solidFill>
                <a:srgbClr val="6E005A"/>
              </a:solidFill>
              <a:latin typeface="Poppins" pitchFamily="2" charset="77"/>
              <a:cs typeface="Poppins" pitchFamily="2" charset="77"/>
            </a:endParaRPr>
          </a:p>
          <a:p>
            <a:r>
              <a:rPr lang="en-GB" sz="3200" b="1" dirty="0">
                <a:solidFill>
                  <a:srgbClr val="CC0099"/>
                </a:solidFill>
                <a:latin typeface="Poppins" pitchFamily="2" charset="77"/>
                <a:cs typeface="Poppins" pitchFamily="2" charset="77"/>
              </a:rPr>
              <a:t>might people leave the sector?</a:t>
            </a:r>
            <a:endParaRPr lang="en-GB" sz="3200" dirty="0">
              <a:latin typeface="Poppins" pitchFamily="2" charset="77"/>
              <a:cs typeface="Poppins" pitchFamily="2" charset="77"/>
            </a:endParaRPr>
          </a:p>
        </p:txBody>
      </p:sp>
      <p:sp>
        <p:nvSpPr>
          <p:cNvPr id="14" name="Rounded Rectangular Callout 13">
            <a:extLst>
              <a:ext uri="{FF2B5EF4-FFF2-40B4-BE49-F238E27FC236}">
                <a16:creationId xmlns:a16="http://schemas.microsoft.com/office/drawing/2014/main" id="{C5F895B4-E111-7913-44C4-A65BA655F0F7}"/>
              </a:ext>
            </a:extLst>
          </p:cNvPr>
          <p:cNvSpPr/>
          <p:nvPr/>
        </p:nvSpPr>
        <p:spPr>
          <a:xfrm>
            <a:off x="3985741" y="3919202"/>
            <a:ext cx="2507195" cy="1780224"/>
          </a:xfrm>
          <a:prstGeom prst="wedgeRoundRectCallout">
            <a:avLst>
              <a:gd name="adj1" fmla="val -75955"/>
              <a:gd name="adj2" fmla="val -4848"/>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GB" sz="1600" dirty="0">
                <a:latin typeface="Noto Sans" panose="020B0502040504020204" pitchFamily="34" charset="0"/>
                <a:ea typeface="Noto Sans" panose="020B0502040504020204" pitchFamily="34" charset="0"/>
                <a:cs typeface="Noto Sans" panose="020B0502040504020204" pitchFamily="34" charset="0"/>
              </a:rPr>
              <a:t>I feel at times that the homelessness sector relies entirely on the good will and passion of our people - this is not sustainable</a:t>
            </a:r>
          </a:p>
        </p:txBody>
      </p:sp>
      <p:pic>
        <p:nvPicPr>
          <p:cNvPr id="15" name="Picture 14">
            <a:extLst>
              <a:ext uri="{FF2B5EF4-FFF2-40B4-BE49-F238E27FC236}">
                <a16:creationId xmlns:a16="http://schemas.microsoft.com/office/drawing/2014/main" id="{CBEFAFE3-154B-2A1F-D913-200B0AE0D9E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4010" b="95208" l="68281" r="87396"/>
                    </a14:imgEffect>
                  </a14:imgLayer>
                </a14:imgProps>
              </a:ext>
              <a:ext uri="{28A0092B-C50C-407E-A947-70E740481C1C}">
                <a14:useLocalDpi xmlns:a14="http://schemas.microsoft.com/office/drawing/2010/main" val="0"/>
              </a:ext>
            </a:extLst>
          </a:blip>
          <a:srcRect l="66039" t="45072" r="10193" b="4148"/>
          <a:stretch/>
        </p:blipFill>
        <p:spPr>
          <a:xfrm>
            <a:off x="7605663" y="2049588"/>
            <a:ext cx="783665" cy="1674291"/>
          </a:xfrm>
          <a:prstGeom prst="rect">
            <a:avLst/>
          </a:prstGeom>
        </p:spPr>
      </p:pic>
      <p:pic>
        <p:nvPicPr>
          <p:cNvPr id="21" name="Picture 20">
            <a:extLst>
              <a:ext uri="{FF2B5EF4-FFF2-40B4-BE49-F238E27FC236}">
                <a16:creationId xmlns:a16="http://schemas.microsoft.com/office/drawing/2014/main" id="{15D32F26-06D6-43F3-712F-D321FC5A117C}"/>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2500" b="95625" l="3646" r="44844"/>
                    </a14:imgEffect>
                  </a14:imgLayer>
                </a14:imgProps>
              </a:ext>
              <a:ext uri="{28A0092B-C50C-407E-A947-70E740481C1C}">
                <a14:useLocalDpi xmlns:a14="http://schemas.microsoft.com/office/drawing/2010/main" val="0"/>
              </a:ext>
            </a:extLst>
          </a:blip>
          <a:srcRect l="4052" t="43137" r="55360" b="5089"/>
          <a:stretch/>
        </p:blipFill>
        <p:spPr>
          <a:xfrm flipH="1">
            <a:off x="2449571" y="4375051"/>
            <a:ext cx="1232739" cy="1615774"/>
          </a:xfrm>
          <a:prstGeom prst="rect">
            <a:avLst/>
          </a:prstGeom>
        </p:spPr>
      </p:pic>
      <p:sp>
        <p:nvSpPr>
          <p:cNvPr id="25" name="Rounded Rectangular Callout 13">
            <a:extLst>
              <a:ext uri="{FF2B5EF4-FFF2-40B4-BE49-F238E27FC236}">
                <a16:creationId xmlns:a16="http://schemas.microsoft.com/office/drawing/2014/main" id="{4C27658A-646D-78F0-A083-30D9DB869486}"/>
              </a:ext>
            </a:extLst>
          </p:cNvPr>
          <p:cNvSpPr/>
          <p:nvPr/>
        </p:nvSpPr>
        <p:spPr>
          <a:xfrm>
            <a:off x="913401" y="1884756"/>
            <a:ext cx="6190125" cy="1305916"/>
          </a:xfrm>
          <a:prstGeom prst="wedgeRoundRectCallout">
            <a:avLst>
              <a:gd name="adj1" fmla="val 60959"/>
              <a:gd name="adj2" fmla="val -23100"/>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GB" sz="1600" dirty="0">
                <a:latin typeface="Noto Sans" panose="020B0502040504020204" pitchFamily="34" charset="0"/>
                <a:ea typeface="Noto Sans" panose="020B0502040504020204" pitchFamily="34" charset="0"/>
                <a:cs typeface="Noto Sans" panose="020B0502040504020204" pitchFamily="34" charset="0"/>
              </a:rPr>
              <a:t>A feeling that the work undertaken isn’t valued, [and] the work can often feel like it is a sticking plaster when much more is actually required to address the issues. Lack of recognition in both pay and training opportunities.</a:t>
            </a:r>
          </a:p>
        </p:txBody>
      </p:sp>
    </p:spTree>
    <p:extLst>
      <p:ext uri="{BB962C8B-B14F-4D97-AF65-F5344CB8AC3E}">
        <p14:creationId xmlns:p14="http://schemas.microsoft.com/office/powerpoint/2010/main" val="325177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Template_1_Poppins" id="{9AA33060-3423-F947-83EB-B0A9611AA34D}" vid="{22EF363F-9DBE-A845-A09B-DD22F1146C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5C6F94403E6D4196E99C90DE448646" ma:contentTypeVersion="9" ma:contentTypeDescription="Create a new document." ma:contentTypeScope="" ma:versionID="0ef23f1a5f5fb5b7297c681db050fcfd">
  <xsd:schema xmlns:xsd="http://www.w3.org/2001/XMLSchema" xmlns:xs="http://www.w3.org/2001/XMLSchema" xmlns:p="http://schemas.microsoft.com/office/2006/metadata/properties" xmlns:ns2="9b4a0ed9-b9ea-4107-b358-6c8d160e5a98" targetNamespace="http://schemas.microsoft.com/office/2006/metadata/properties" ma:root="true" ma:fieldsID="2dd68d71a17caeae509f5ef6b17b5002" ns2:_="">
    <xsd:import namespace="9b4a0ed9-b9ea-4107-b358-6c8d160e5a9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4a0ed9-b9ea-4107-b358-6c8d160e5a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1EDAEA-CA2B-4948-9970-09009E3A2700}">
  <ds:schemaRefs>
    <ds:schemaRef ds:uri="http://purl.org/dc/elements/1.1/"/>
    <ds:schemaRef ds:uri="http://purl.org/dc/dcmitype/"/>
    <ds:schemaRef ds:uri="382d3dd1-2cea-42b0-962f-a63581f3c0c3"/>
    <ds:schemaRef ds:uri="http://schemas.microsoft.com/office/infopath/2007/PartnerControls"/>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6b92a99d-4adf-43bf-a7f8-ba3d030b5b20"/>
    <ds:schemaRef ds:uri="http://purl.org/dc/terms/"/>
  </ds:schemaRefs>
</ds:datastoreItem>
</file>

<file path=customXml/itemProps2.xml><?xml version="1.0" encoding="utf-8"?>
<ds:datastoreItem xmlns:ds="http://schemas.openxmlformats.org/officeDocument/2006/customXml" ds:itemID="{3A35494C-78F5-4595-B2F8-4BDF0C4867D6}"/>
</file>

<file path=customXml/itemProps3.xml><?xml version="1.0" encoding="utf-8"?>
<ds:datastoreItem xmlns:ds="http://schemas.openxmlformats.org/officeDocument/2006/customXml" ds:itemID="{4C57CB14-7137-41B8-883E-A676C58077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Presentation_Template_1_Poppins</Template>
  <TotalTime>1224</TotalTime>
  <Words>2387</Words>
  <Application>Microsoft Office PowerPoint</Application>
  <PresentationFormat>On-screen Show (4:3)</PresentationFormat>
  <Paragraphs>185</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Courier New</vt:lpstr>
      <vt:lpstr>Noto Sans</vt:lpstr>
      <vt:lpstr>Poppins</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Trent Grassian</dc:creator>
  <cp:lastModifiedBy>Trent Grassian</cp:lastModifiedBy>
  <cp:revision>1</cp:revision>
  <dcterms:created xsi:type="dcterms:W3CDTF">2022-07-05T06:59:43Z</dcterms:created>
  <dcterms:modified xsi:type="dcterms:W3CDTF">2022-09-29T09:21:04Z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xd_Signature">
    <vt:bool>false</vt:bool>
  </property>
  <property fmtid="{D5CDD505-2E9C-101B-9397-08002B2CF9AE}" pid="3" name="xd_ProgID">
    <vt:lpwstr/>
  </property>
  <property fmtid="{D5CDD505-2E9C-101B-9397-08002B2CF9AE}" pid="4" name="ContentTypeId">
    <vt:lpwstr>0x0101003B5C6F94403E6D4196E99C90DE448646</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y fmtid="{D5CDD505-2E9C-101B-9397-08002B2CF9AE}" pid="9" name="MediaServiceImageTags">
    <vt:lpwstr/>
  </property>
</Properties>
</file>